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5" r:id="rId5"/>
    <p:sldId id="402" r:id="rId6"/>
    <p:sldId id="400" r:id="rId7"/>
    <p:sldId id="399" r:id="rId8"/>
    <p:sldId id="396" r:id="rId9"/>
    <p:sldId id="263" r:id="rId10"/>
    <p:sldId id="277" r:id="rId11"/>
    <p:sldId id="268" r:id="rId12"/>
    <p:sldId id="403" r:id="rId13"/>
    <p:sldId id="405" r:id="rId14"/>
    <p:sldId id="401"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69"/>
    <a:srgbClr val="505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2A9F4-47DC-48F8-A055-B084DB11A88E}" v="24" dt="2024-03-19T11:09:45.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6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Leander" userId="da503b51-808b-40e9-a317-b7c4a9a3cf8a" providerId="ADAL" clId="{4FB7F926-1C1E-4D98-A74B-0B1AFAD7218F}"/>
    <pc:docChg chg="undo custSel addSld delSld modSld">
      <pc:chgData name="Annika Leander" userId="da503b51-808b-40e9-a317-b7c4a9a3cf8a" providerId="ADAL" clId="{4FB7F926-1C1E-4D98-A74B-0B1AFAD7218F}" dt="2024-01-17T09:13:31.461" v="639" actId="20577"/>
      <pc:docMkLst>
        <pc:docMk/>
      </pc:docMkLst>
      <pc:sldChg chg="del">
        <pc:chgData name="Annika Leander" userId="da503b51-808b-40e9-a317-b7c4a9a3cf8a" providerId="ADAL" clId="{4FB7F926-1C1E-4D98-A74B-0B1AFAD7218F}" dt="2024-01-15T15:03:55.446" v="12" actId="2696"/>
        <pc:sldMkLst>
          <pc:docMk/>
          <pc:sldMk cId="3282587934" sldId="278"/>
        </pc:sldMkLst>
      </pc:sldChg>
      <pc:sldChg chg="addSp delSp modSp mod">
        <pc:chgData name="Annika Leander" userId="da503b51-808b-40e9-a317-b7c4a9a3cf8a" providerId="ADAL" clId="{4FB7F926-1C1E-4D98-A74B-0B1AFAD7218F}" dt="2024-01-17T08:54:08.185" v="394" actId="1076"/>
        <pc:sldMkLst>
          <pc:docMk/>
          <pc:sldMk cId="1347638614" sldId="400"/>
        </pc:sldMkLst>
        <pc:spChg chg="mod">
          <ac:chgData name="Annika Leander" userId="da503b51-808b-40e9-a317-b7c4a9a3cf8a" providerId="ADAL" clId="{4FB7F926-1C1E-4D98-A74B-0B1AFAD7218F}" dt="2024-01-17T08:54:08.185" v="394" actId="1076"/>
          <ac:spMkLst>
            <pc:docMk/>
            <pc:sldMk cId="1347638614" sldId="400"/>
            <ac:spMk id="2" creationId="{5095A2D1-B665-468D-A103-555D93E43488}"/>
          </ac:spMkLst>
        </pc:spChg>
        <pc:spChg chg="del mod">
          <ac:chgData name="Annika Leander" userId="da503b51-808b-40e9-a317-b7c4a9a3cf8a" providerId="ADAL" clId="{4FB7F926-1C1E-4D98-A74B-0B1AFAD7218F}" dt="2024-01-17T08:51:15.182" v="316" actId="478"/>
          <ac:spMkLst>
            <pc:docMk/>
            <pc:sldMk cId="1347638614" sldId="400"/>
            <ac:spMk id="6" creationId="{2925AD44-E864-B3E5-5923-D0E4ED4F98BF}"/>
          </ac:spMkLst>
        </pc:spChg>
        <pc:picChg chg="mod">
          <ac:chgData name="Annika Leander" userId="da503b51-808b-40e9-a317-b7c4a9a3cf8a" providerId="ADAL" clId="{4FB7F926-1C1E-4D98-A74B-0B1AFAD7218F}" dt="2024-01-17T08:53:09.633" v="380" actId="14100"/>
          <ac:picMkLst>
            <pc:docMk/>
            <pc:sldMk cId="1347638614" sldId="400"/>
            <ac:picMk id="5" creationId="{5A47ED72-4B76-4980-B649-C67B28347C92}"/>
          </ac:picMkLst>
        </pc:picChg>
        <pc:picChg chg="add del mod">
          <ac:chgData name="Annika Leander" userId="da503b51-808b-40e9-a317-b7c4a9a3cf8a" providerId="ADAL" clId="{4FB7F926-1C1E-4D98-A74B-0B1AFAD7218F}" dt="2024-01-17T08:49:02.547" v="192" actId="478"/>
          <ac:picMkLst>
            <pc:docMk/>
            <pc:sldMk cId="1347638614" sldId="400"/>
            <ac:picMk id="8" creationId="{9FC6092C-3AF4-DA4A-79AE-34DE530802B1}"/>
          </ac:picMkLst>
        </pc:picChg>
      </pc:sldChg>
      <pc:sldChg chg="addSp delSp modSp mod setBg modNotesTx">
        <pc:chgData name="Annika Leander" userId="da503b51-808b-40e9-a317-b7c4a9a3cf8a" providerId="ADAL" clId="{4FB7F926-1C1E-4D98-A74B-0B1AFAD7218F}" dt="2024-01-17T09:06:11.464" v="425" actId="1076"/>
        <pc:sldMkLst>
          <pc:docMk/>
          <pc:sldMk cId="113898937" sldId="403"/>
        </pc:sldMkLst>
        <pc:spChg chg="mod ord">
          <ac:chgData name="Annika Leander" userId="da503b51-808b-40e9-a317-b7c4a9a3cf8a" providerId="ADAL" clId="{4FB7F926-1C1E-4D98-A74B-0B1AFAD7218F}" dt="2024-01-16T15:33:41.647" v="89" actId="20577"/>
          <ac:spMkLst>
            <pc:docMk/>
            <pc:sldMk cId="113898937" sldId="403"/>
            <ac:spMk id="2" creationId="{8EA4D757-01DD-4CB4-8767-7F9695813873}"/>
          </ac:spMkLst>
        </pc:spChg>
        <pc:spChg chg="del mod ord">
          <ac:chgData name="Annika Leander" userId="da503b51-808b-40e9-a317-b7c4a9a3cf8a" providerId="ADAL" clId="{4FB7F926-1C1E-4D98-A74B-0B1AFAD7218F}" dt="2024-01-16T15:32:34.845" v="56" actId="478"/>
          <ac:spMkLst>
            <pc:docMk/>
            <pc:sldMk cId="113898937" sldId="403"/>
            <ac:spMk id="3" creationId="{6F1AABD0-C78D-4723-82D8-6A358ED9A8B0}"/>
          </ac:spMkLst>
        </pc:spChg>
        <pc:spChg chg="add mod">
          <ac:chgData name="Annika Leander" userId="da503b51-808b-40e9-a317-b7c4a9a3cf8a" providerId="ADAL" clId="{4FB7F926-1C1E-4D98-A74B-0B1AFAD7218F}" dt="2024-01-17T09:06:11.464" v="425" actId="1076"/>
          <ac:spMkLst>
            <pc:docMk/>
            <pc:sldMk cId="113898937" sldId="403"/>
            <ac:spMk id="11" creationId="{FB71FC38-BB71-1FA7-D60D-3A4A0E3A191D}"/>
          </ac:spMkLst>
        </pc:spChg>
        <pc:spChg chg="add">
          <ac:chgData name="Annika Leander" userId="da503b51-808b-40e9-a317-b7c4a9a3cf8a" providerId="ADAL" clId="{4FB7F926-1C1E-4D98-A74B-0B1AFAD7218F}" dt="2024-01-16T15:32:18.806" v="54" actId="26606"/>
          <ac:spMkLst>
            <pc:docMk/>
            <pc:sldMk cId="113898937" sldId="403"/>
            <ac:spMk id="12" creationId="{BCED4D40-4B67-4331-AC48-79B82B4A47D8}"/>
          </ac:spMkLst>
        </pc:spChg>
        <pc:spChg chg="add">
          <ac:chgData name="Annika Leander" userId="da503b51-808b-40e9-a317-b7c4a9a3cf8a" providerId="ADAL" clId="{4FB7F926-1C1E-4D98-A74B-0B1AFAD7218F}" dt="2024-01-16T15:32:18.806" v="54" actId="26606"/>
          <ac:spMkLst>
            <pc:docMk/>
            <pc:sldMk cId="113898937" sldId="403"/>
            <ac:spMk id="13" creationId="{670CEDEF-4F34-412E-84EE-329C1E936AF5}"/>
          </ac:spMkLst>
        </pc:spChg>
        <pc:picChg chg="add mod">
          <ac:chgData name="Annika Leander" userId="da503b51-808b-40e9-a317-b7c4a9a3cf8a" providerId="ADAL" clId="{4FB7F926-1C1E-4D98-A74B-0B1AFAD7218F}" dt="2024-01-17T09:06:05.717" v="424"/>
          <ac:picMkLst>
            <pc:docMk/>
            <pc:sldMk cId="113898937" sldId="403"/>
            <ac:picMk id="3" creationId="{EAE78F7B-B9D9-0589-3367-0D7EA1BE2B89}"/>
          </ac:picMkLst>
        </pc:picChg>
        <pc:picChg chg="add mod">
          <ac:chgData name="Annika Leander" userId="da503b51-808b-40e9-a317-b7c4a9a3cf8a" providerId="ADAL" clId="{4FB7F926-1C1E-4D98-A74B-0B1AFAD7218F}" dt="2024-01-17T09:06:05.717" v="424"/>
          <ac:picMkLst>
            <pc:docMk/>
            <pc:sldMk cId="113898937" sldId="403"/>
            <ac:picMk id="4" creationId="{15985D85-740B-5539-A6C0-38026A2670E2}"/>
          </ac:picMkLst>
        </pc:picChg>
        <pc:picChg chg="del">
          <ac:chgData name="Annika Leander" userId="da503b51-808b-40e9-a317-b7c4a9a3cf8a" providerId="ADAL" clId="{4FB7F926-1C1E-4D98-A74B-0B1AFAD7218F}" dt="2024-01-16T15:23:59.189" v="29" actId="478"/>
          <ac:picMkLst>
            <pc:docMk/>
            <pc:sldMk cId="113898937" sldId="403"/>
            <ac:picMk id="4" creationId="{E31198F0-C3BC-8A3E-CC62-030B8DD16024}"/>
          </ac:picMkLst>
        </pc:picChg>
        <pc:picChg chg="del mod">
          <ac:chgData name="Annika Leander" userId="da503b51-808b-40e9-a317-b7c4a9a3cf8a" providerId="ADAL" clId="{4FB7F926-1C1E-4D98-A74B-0B1AFAD7218F}" dt="2024-01-17T09:05:58.576" v="423" actId="478"/>
          <ac:picMkLst>
            <pc:docMk/>
            <pc:sldMk cId="113898937" sldId="403"/>
            <ac:picMk id="5" creationId="{72A6218C-F5FD-B460-FCCA-841D04C023FA}"/>
          </ac:picMkLst>
        </pc:picChg>
        <pc:picChg chg="del">
          <ac:chgData name="Annika Leander" userId="da503b51-808b-40e9-a317-b7c4a9a3cf8a" providerId="ADAL" clId="{4FB7F926-1C1E-4D98-A74B-0B1AFAD7218F}" dt="2024-01-16T15:24:00.447" v="30" actId="478"/>
          <ac:picMkLst>
            <pc:docMk/>
            <pc:sldMk cId="113898937" sldId="403"/>
            <ac:picMk id="7" creationId="{247378D6-0544-4B80-AAEF-C04FC4E5631A}"/>
          </ac:picMkLst>
        </pc:picChg>
        <pc:picChg chg="del mod">
          <ac:chgData name="Annika Leander" userId="da503b51-808b-40e9-a317-b7c4a9a3cf8a" providerId="ADAL" clId="{4FB7F926-1C1E-4D98-A74B-0B1AFAD7218F}" dt="2024-01-17T09:05:58.576" v="423" actId="478"/>
          <ac:picMkLst>
            <pc:docMk/>
            <pc:sldMk cId="113898937" sldId="403"/>
            <ac:picMk id="8" creationId="{12BCC25E-22EF-349D-432C-CB8E378463F6}"/>
          </ac:picMkLst>
        </pc:picChg>
        <pc:picChg chg="del">
          <ac:chgData name="Annika Leander" userId="da503b51-808b-40e9-a317-b7c4a9a3cf8a" providerId="ADAL" clId="{4FB7F926-1C1E-4D98-A74B-0B1AFAD7218F}" dt="2024-01-16T15:24:03.606" v="31" actId="478"/>
          <ac:picMkLst>
            <pc:docMk/>
            <pc:sldMk cId="113898937" sldId="403"/>
            <ac:picMk id="9" creationId="{5FAC4D78-AF2E-41AE-BCDF-9783B3540692}"/>
          </ac:picMkLst>
        </pc:picChg>
        <pc:picChg chg="add del mod ord">
          <ac:chgData name="Annika Leander" userId="da503b51-808b-40e9-a317-b7c4a9a3cf8a" providerId="ADAL" clId="{4FB7F926-1C1E-4D98-A74B-0B1AFAD7218F}" dt="2024-01-17T09:05:55.080" v="422" actId="478"/>
          <ac:picMkLst>
            <pc:docMk/>
            <pc:sldMk cId="113898937" sldId="403"/>
            <ac:picMk id="10" creationId="{317921B9-33E5-7A2F-041B-0600DBBE15D8}"/>
          </ac:picMkLst>
        </pc:picChg>
        <pc:picChg chg="del">
          <ac:chgData name="Annika Leander" userId="da503b51-808b-40e9-a317-b7c4a9a3cf8a" providerId="ADAL" clId="{4FB7F926-1C1E-4D98-A74B-0B1AFAD7218F}" dt="2024-01-16T15:24:04.661" v="32" actId="478"/>
          <ac:picMkLst>
            <pc:docMk/>
            <pc:sldMk cId="113898937" sldId="403"/>
            <ac:picMk id="15" creationId="{8062F42A-8F6B-4E50-BC18-6163BC8D9997}"/>
          </ac:picMkLst>
        </pc:picChg>
        <pc:picChg chg="del">
          <ac:chgData name="Annika Leander" userId="da503b51-808b-40e9-a317-b7c4a9a3cf8a" providerId="ADAL" clId="{4FB7F926-1C1E-4D98-A74B-0B1AFAD7218F}" dt="2024-01-16T15:24:06.155" v="33" actId="478"/>
          <ac:picMkLst>
            <pc:docMk/>
            <pc:sldMk cId="113898937" sldId="403"/>
            <ac:picMk id="17" creationId="{8E1A9FBB-EEFB-4FC5-B7F4-DB7AC7101AAB}"/>
          </ac:picMkLst>
        </pc:picChg>
      </pc:sldChg>
      <pc:sldChg chg="add del">
        <pc:chgData name="Annika Leander" userId="da503b51-808b-40e9-a317-b7c4a9a3cf8a" providerId="ADAL" clId="{4FB7F926-1C1E-4D98-A74B-0B1AFAD7218F}" dt="2024-01-16T15:33:26.727" v="85"/>
        <pc:sldMkLst>
          <pc:docMk/>
          <pc:sldMk cId="2575163276" sldId="404"/>
        </pc:sldMkLst>
      </pc:sldChg>
      <pc:sldChg chg="delSp modSp add mod">
        <pc:chgData name="Annika Leander" userId="da503b51-808b-40e9-a317-b7c4a9a3cf8a" providerId="ADAL" clId="{4FB7F926-1C1E-4D98-A74B-0B1AFAD7218F}" dt="2024-01-17T09:13:31.461" v="639" actId="20577"/>
        <pc:sldMkLst>
          <pc:docMk/>
          <pc:sldMk cId="2978923158" sldId="404"/>
        </pc:sldMkLst>
        <pc:spChg chg="del">
          <ac:chgData name="Annika Leander" userId="da503b51-808b-40e9-a317-b7c4a9a3cf8a" providerId="ADAL" clId="{4FB7F926-1C1E-4D98-A74B-0B1AFAD7218F}" dt="2024-01-17T08:49:15.006" v="194" actId="478"/>
          <ac:spMkLst>
            <pc:docMk/>
            <pc:sldMk cId="2978923158" sldId="404"/>
            <ac:spMk id="2" creationId="{5095A2D1-B665-468D-A103-555D93E43488}"/>
          </ac:spMkLst>
        </pc:spChg>
        <pc:spChg chg="mod">
          <ac:chgData name="Annika Leander" userId="da503b51-808b-40e9-a317-b7c4a9a3cf8a" providerId="ADAL" clId="{4FB7F926-1C1E-4D98-A74B-0B1AFAD7218F}" dt="2024-01-17T09:13:31.461" v="639" actId="20577"/>
          <ac:spMkLst>
            <pc:docMk/>
            <pc:sldMk cId="2978923158" sldId="404"/>
            <ac:spMk id="6" creationId="{2925AD44-E864-B3E5-5923-D0E4ED4F98BF}"/>
          </ac:spMkLst>
        </pc:spChg>
        <pc:picChg chg="del">
          <ac:chgData name="Annika Leander" userId="da503b51-808b-40e9-a317-b7c4a9a3cf8a" providerId="ADAL" clId="{4FB7F926-1C1E-4D98-A74B-0B1AFAD7218F}" dt="2024-01-17T08:49:12.187" v="193" actId="478"/>
          <ac:picMkLst>
            <pc:docMk/>
            <pc:sldMk cId="2978923158" sldId="404"/>
            <ac:picMk id="5" creationId="{5A47ED72-4B76-4980-B649-C67B28347C92}"/>
          </ac:picMkLst>
        </pc:picChg>
        <pc:picChg chg="mod">
          <ac:chgData name="Annika Leander" userId="da503b51-808b-40e9-a317-b7c4a9a3cf8a" providerId="ADAL" clId="{4FB7F926-1C1E-4D98-A74B-0B1AFAD7218F}" dt="2024-01-17T08:49:32.302" v="199" actId="14100"/>
          <ac:picMkLst>
            <pc:docMk/>
            <pc:sldMk cId="2978923158" sldId="404"/>
            <ac:picMk id="8" creationId="{9FC6092C-3AF4-DA4A-79AE-34DE530802B1}"/>
          </ac:picMkLst>
        </pc:picChg>
      </pc:sldChg>
    </pc:docChg>
  </pc:docChgLst>
  <pc:docChgLst>
    <pc:chgData name="Karolina Neary" userId="be86b8be-5906-451a-bfee-c73f8d1652c9" providerId="ADAL" clId="{424E51A2-AC8F-45A8-8013-5C3A8A40D982}"/>
    <pc:docChg chg="modSld">
      <pc:chgData name="Karolina Neary" userId="be86b8be-5906-451a-bfee-c73f8d1652c9" providerId="ADAL" clId="{424E51A2-AC8F-45A8-8013-5C3A8A40D982}" dt="2024-01-16T10:08:18.502" v="0" actId="729"/>
      <pc:docMkLst>
        <pc:docMk/>
      </pc:docMkLst>
      <pc:sldChg chg="mod modShow">
        <pc:chgData name="Karolina Neary" userId="be86b8be-5906-451a-bfee-c73f8d1652c9" providerId="ADAL" clId="{424E51A2-AC8F-45A8-8013-5C3A8A40D982}" dt="2024-01-16T10:08:18.502" v="0" actId="729"/>
        <pc:sldMkLst>
          <pc:docMk/>
          <pc:sldMk cId="1291513204" sldId="402"/>
        </pc:sldMkLst>
      </pc:sldChg>
    </pc:docChg>
  </pc:docChgLst>
  <pc:docChgLst>
    <pc:chgData name="Annika Leander" userId="da503b51-808b-40e9-a317-b7c4a9a3cf8a" providerId="ADAL" clId="{ABC2A9F4-47DC-48F8-A055-B084DB11A88E}"/>
    <pc:docChg chg="undo redo custSel addSld delSld modSld sldOrd">
      <pc:chgData name="Annika Leander" userId="da503b51-808b-40e9-a317-b7c4a9a3cf8a" providerId="ADAL" clId="{ABC2A9F4-47DC-48F8-A055-B084DB11A88E}" dt="2024-03-19T11:12:59.606" v="942" actId="20577"/>
      <pc:docMkLst>
        <pc:docMk/>
      </pc:docMkLst>
      <pc:sldChg chg="modSp mod">
        <pc:chgData name="Annika Leander" userId="da503b51-808b-40e9-a317-b7c4a9a3cf8a" providerId="ADAL" clId="{ABC2A9F4-47DC-48F8-A055-B084DB11A88E}" dt="2024-03-19T11:12:59.606" v="942" actId="20577"/>
        <pc:sldMkLst>
          <pc:docMk/>
          <pc:sldMk cId="1632932287" sldId="277"/>
        </pc:sldMkLst>
        <pc:spChg chg="mod">
          <ac:chgData name="Annika Leander" userId="da503b51-808b-40e9-a317-b7c4a9a3cf8a" providerId="ADAL" clId="{ABC2A9F4-47DC-48F8-A055-B084DB11A88E}" dt="2024-03-19T11:12:59.606" v="942" actId="20577"/>
          <ac:spMkLst>
            <pc:docMk/>
            <pc:sldMk cId="1632932287" sldId="277"/>
            <ac:spMk id="12" creationId="{E3681000-676D-4973-9CDD-69B8191DA9B4}"/>
          </ac:spMkLst>
        </pc:spChg>
      </pc:sldChg>
      <pc:sldChg chg="modSp mod">
        <pc:chgData name="Annika Leander" userId="da503b51-808b-40e9-a317-b7c4a9a3cf8a" providerId="ADAL" clId="{ABC2A9F4-47DC-48F8-A055-B084DB11A88E}" dt="2024-03-19T09:07:09.557" v="510" actId="1036"/>
        <pc:sldMkLst>
          <pc:docMk/>
          <pc:sldMk cId="3079564718" sldId="396"/>
        </pc:sldMkLst>
        <pc:spChg chg="mod">
          <ac:chgData name="Annika Leander" userId="da503b51-808b-40e9-a317-b7c4a9a3cf8a" providerId="ADAL" clId="{ABC2A9F4-47DC-48F8-A055-B084DB11A88E}" dt="2024-03-19T09:07:03.114" v="501" actId="1035"/>
          <ac:spMkLst>
            <pc:docMk/>
            <pc:sldMk cId="3079564718" sldId="396"/>
            <ac:spMk id="4" creationId="{CA891E17-BC29-4F03-9B0D-B5E3E12B43C1}"/>
          </ac:spMkLst>
        </pc:spChg>
        <pc:spChg chg="mod">
          <ac:chgData name="Annika Leander" userId="da503b51-808b-40e9-a317-b7c4a9a3cf8a" providerId="ADAL" clId="{ABC2A9F4-47DC-48F8-A055-B084DB11A88E}" dt="2024-03-19T09:07:03.114" v="501" actId="1035"/>
          <ac:spMkLst>
            <pc:docMk/>
            <pc:sldMk cId="3079564718" sldId="396"/>
            <ac:spMk id="8" creationId="{C02E0BDA-B201-434C-BD3C-F2FF21854172}"/>
          </ac:spMkLst>
        </pc:spChg>
        <pc:spChg chg="mod">
          <ac:chgData name="Annika Leander" userId="da503b51-808b-40e9-a317-b7c4a9a3cf8a" providerId="ADAL" clId="{ABC2A9F4-47DC-48F8-A055-B084DB11A88E}" dt="2024-03-19T09:07:09.557" v="510" actId="1036"/>
          <ac:spMkLst>
            <pc:docMk/>
            <pc:sldMk cId="3079564718" sldId="396"/>
            <ac:spMk id="16" creationId="{F2B2D72D-CD71-40A2-9FA5-3072149337E0}"/>
          </ac:spMkLst>
        </pc:spChg>
        <pc:spChg chg="mod">
          <ac:chgData name="Annika Leander" userId="da503b51-808b-40e9-a317-b7c4a9a3cf8a" providerId="ADAL" clId="{ABC2A9F4-47DC-48F8-A055-B084DB11A88E}" dt="2024-03-19T09:07:09.557" v="510" actId="1036"/>
          <ac:spMkLst>
            <pc:docMk/>
            <pc:sldMk cId="3079564718" sldId="396"/>
            <ac:spMk id="17" creationId="{35ABD0CA-9445-42F4-8E41-166E0802A7BD}"/>
          </ac:spMkLst>
        </pc:spChg>
      </pc:sldChg>
      <pc:sldChg chg="modSp mod">
        <pc:chgData name="Annika Leander" userId="da503b51-808b-40e9-a317-b7c4a9a3cf8a" providerId="ADAL" clId="{ABC2A9F4-47DC-48F8-A055-B084DB11A88E}" dt="2024-03-19T11:12:03.084" v="928" actId="20577"/>
        <pc:sldMkLst>
          <pc:docMk/>
          <pc:sldMk cId="2600840655" sldId="401"/>
        </pc:sldMkLst>
        <pc:spChg chg="mod">
          <ac:chgData name="Annika Leander" userId="da503b51-808b-40e9-a317-b7c4a9a3cf8a" providerId="ADAL" clId="{ABC2A9F4-47DC-48F8-A055-B084DB11A88E}" dt="2024-03-19T11:12:03.084" v="928" actId="20577"/>
          <ac:spMkLst>
            <pc:docMk/>
            <pc:sldMk cId="2600840655" sldId="401"/>
            <ac:spMk id="3" creationId="{6F1AABD0-C78D-4723-82D8-6A358ED9A8B0}"/>
          </ac:spMkLst>
        </pc:spChg>
        <pc:picChg chg="mod">
          <ac:chgData name="Annika Leander" userId="da503b51-808b-40e9-a317-b7c4a9a3cf8a" providerId="ADAL" clId="{ABC2A9F4-47DC-48F8-A055-B084DB11A88E}" dt="2024-03-19T11:09:45.943" v="872" actId="1035"/>
          <ac:picMkLst>
            <pc:docMk/>
            <pc:sldMk cId="2600840655" sldId="401"/>
            <ac:picMk id="2050" creationId="{2FD2545C-01D9-458D-92CD-7A4FFB962EBC}"/>
          </ac:picMkLst>
        </pc:picChg>
        <pc:picChg chg="mod">
          <ac:chgData name="Annika Leander" userId="da503b51-808b-40e9-a317-b7c4a9a3cf8a" providerId="ADAL" clId="{ABC2A9F4-47DC-48F8-A055-B084DB11A88E}" dt="2024-03-19T11:09:45.943" v="872" actId="1035"/>
          <ac:picMkLst>
            <pc:docMk/>
            <pc:sldMk cId="2600840655" sldId="401"/>
            <ac:picMk id="2052" creationId="{59BD08D7-CFE7-4CDF-B4DA-745CEACFC959}"/>
          </ac:picMkLst>
        </pc:picChg>
      </pc:sldChg>
      <pc:sldChg chg="addSp modSp mod ord modShow">
        <pc:chgData name="Annika Leander" userId="da503b51-808b-40e9-a317-b7c4a9a3cf8a" providerId="ADAL" clId="{ABC2A9F4-47DC-48F8-A055-B084DB11A88E}" dt="2024-03-19T09:28:23.193" v="747"/>
        <pc:sldMkLst>
          <pc:docMk/>
          <pc:sldMk cId="1291513204" sldId="402"/>
        </pc:sldMkLst>
        <pc:picChg chg="add mod">
          <ac:chgData name="Annika Leander" userId="da503b51-808b-40e9-a317-b7c4a9a3cf8a" providerId="ADAL" clId="{ABC2A9F4-47DC-48F8-A055-B084DB11A88E}" dt="2024-03-19T09:28:23.193" v="747"/>
          <ac:picMkLst>
            <pc:docMk/>
            <pc:sldMk cId="1291513204" sldId="402"/>
            <ac:picMk id="4" creationId="{F2B619E1-2A2D-F15E-4470-CF3178757827}"/>
          </ac:picMkLst>
        </pc:picChg>
        <pc:picChg chg="add mod">
          <ac:chgData name="Annika Leander" userId="da503b51-808b-40e9-a317-b7c4a9a3cf8a" providerId="ADAL" clId="{ABC2A9F4-47DC-48F8-A055-B084DB11A88E}" dt="2024-03-19T09:28:23.193" v="747"/>
          <ac:picMkLst>
            <pc:docMk/>
            <pc:sldMk cId="1291513204" sldId="402"/>
            <ac:picMk id="5" creationId="{7ABCCBD2-63CB-7A54-C833-AD055FEE26B0}"/>
          </ac:picMkLst>
        </pc:picChg>
      </pc:sldChg>
      <pc:sldChg chg="modSp mod modShow modNotesTx">
        <pc:chgData name="Annika Leander" userId="da503b51-808b-40e9-a317-b7c4a9a3cf8a" providerId="ADAL" clId="{ABC2A9F4-47DC-48F8-A055-B084DB11A88E}" dt="2024-03-19T09:30:45.925" v="790" actId="14100"/>
        <pc:sldMkLst>
          <pc:docMk/>
          <pc:sldMk cId="113898937" sldId="403"/>
        </pc:sldMkLst>
        <pc:spChg chg="mod">
          <ac:chgData name="Annika Leander" userId="da503b51-808b-40e9-a317-b7c4a9a3cf8a" providerId="ADAL" clId="{ABC2A9F4-47DC-48F8-A055-B084DB11A88E}" dt="2024-03-19T08:56:11.357" v="339" actId="1035"/>
          <ac:spMkLst>
            <pc:docMk/>
            <pc:sldMk cId="113898937" sldId="403"/>
            <ac:spMk id="2" creationId="{8EA4D757-01DD-4CB4-8767-7F9695813873}"/>
          </ac:spMkLst>
        </pc:spChg>
        <pc:spChg chg="mod">
          <ac:chgData name="Annika Leander" userId="da503b51-808b-40e9-a317-b7c4a9a3cf8a" providerId="ADAL" clId="{ABC2A9F4-47DC-48F8-A055-B084DB11A88E}" dt="2024-03-19T09:30:45.925" v="790" actId="14100"/>
          <ac:spMkLst>
            <pc:docMk/>
            <pc:sldMk cId="113898937" sldId="403"/>
            <ac:spMk id="11" creationId="{FB71FC38-BB71-1FA7-D60D-3A4A0E3A191D}"/>
          </ac:spMkLst>
        </pc:spChg>
        <pc:spChg chg="ord">
          <ac:chgData name="Annika Leander" userId="da503b51-808b-40e9-a317-b7c4a9a3cf8a" providerId="ADAL" clId="{ABC2A9F4-47DC-48F8-A055-B084DB11A88E}" dt="2024-03-19T08:57:13.421" v="343" actId="166"/>
          <ac:spMkLst>
            <pc:docMk/>
            <pc:sldMk cId="113898937" sldId="403"/>
            <ac:spMk id="12" creationId="{BCED4D40-4B67-4331-AC48-79B82B4A47D8}"/>
          </ac:spMkLst>
        </pc:spChg>
        <pc:spChg chg="mod ord">
          <ac:chgData name="Annika Leander" userId="da503b51-808b-40e9-a317-b7c4a9a3cf8a" providerId="ADAL" clId="{ABC2A9F4-47DC-48F8-A055-B084DB11A88E}" dt="2024-03-19T08:57:59.649" v="369" actId="1035"/>
          <ac:spMkLst>
            <pc:docMk/>
            <pc:sldMk cId="113898937" sldId="403"/>
            <ac:spMk id="13" creationId="{670CEDEF-4F34-412E-84EE-329C1E936AF5}"/>
          </ac:spMkLst>
        </pc:spChg>
        <pc:picChg chg="mod">
          <ac:chgData name="Annika Leander" userId="da503b51-808b-40e9-a317-b7c4a9a3cf8a" providerId="ADAL" clId="{ABC2A9F4-47DC-48F8-A055-B084DB11A88E}" dt="2024-03-19T09:04:39.976" v="458" actId="1036"/>
          <ac:picMkLst>
            <pc:docMk/>
            <pc:sldMk cId="113898937" sldId="403"/>
            <ac:picMk id="3" creationId="{EAE78F7B-B9D9-0589-3367-0D7EA1BE2B89}"/>
          </ac:picMkLst>
        </pc:picChg>
        <pc:picChg chg="mod">
          <ac:chgData name="Annika Leander" userId="da503b51-808b-40e9-a317-b7c4a9a3cf8a" providerId="ADAL" clId="{ABC2A9F4-47DC-48F8-A055-B084DB11A88E}" dt="2024-03-19T09:04:39.976" v="458" actId="1036"/>
          <ac:picMkLst>
            <pc:docMk/>
            <pc:sldMk cId="113898937" sldId="403"/>
            <ac:picMk id="4" creationId="{15985D85-740B-5539-A6C0-38026A2670E2}"/>
          </ac:picMkLst>
        </pc:picChg>
      </pc:sldChg>
      <pc:sldChg chg="modSp del mod modShow">
        <pc:chgData name="Annika Leander" userId="da503b51-808b-40e9-a317-b7c4a9a3cf8a" providerId="ADAL" clId="{ABC2A9F4-47DC-48F8-A055-B084DB11A88E}" dt="2024-03-19T09:05:19.215" v="460" actId="2696"/>
        <pc:sldMkLst>
          <pc:docMk/>
          <pc:sldMk cId="2978923158" sldId="404"/>
        </pc:sldMkLst>
        <pc:spChg chg="mod">
          <ac:chgData name="Annika Leander" userId="da503b51-808b-40e9-a317-b7c4a9a3cf8a" providerId="ADAL" clId="{ABC2A9F4-47DC-48F8-A055-B084DB11A88E}" dt="2024-03-19T08:21:58.176" v="6" actId="20577"/>
          <ac:spMkLst>
            <pc:docMk/>
            <pc:sldMk cId="2978923158" sldId="404"/>
            <ac:spMk id="6" creationId="{2925AD44-E864-B3E5-5923-D0E4ED4F98BF}"/>
          </ac:spMkLst>
        </pc:spChg>
      </pc:sldChg>
      <pc:sldChg chg="addSp delSp modSp add mod modShow modNotesTx">
        <pc:chgData name="Annika Leander" userId="da503b51-808b-40e9-a317-b7c4a9a3cf8a" providerId="ADAL" clId="{ABC2A9F4-47DC-48F8-A055-B084DB11A88E}" dt="2024-03-19T09:33:43.342" v="791" actId="729"/>
        <pc:sldMkLst>
          <pc:docMk/>
          <pc:sldMk cId="3228693646" sldId="405"/>
        </pc:sldMkLst>
        <pc:spChg chg="del">
          <ac:chgData name="Annika Leander" userId="da503b51-808b-40e9-a317-b7c4a9a3cf8a" providerId="ADAL" clId="{ABC2A9F4-47DC-48F8-A055-B084DB11A88E}" dt="2024-03-19T09:09:59.380" v="512" actId="478"/>
          <ac:spMkLst>
            <pc:docMk/>
            <pc:sldMk cId="3228693646" sldId="405"/>
            <ac:spMk id="2" creationId="{8EA4D757-01DD-4CB4-8767-7F9695813873}"/>
          </ac:spMkLst>
        </pc:spChg>
        <pc:spChg chg="add del mod">
          <ac:chgData name="Annika Leander" userId="da503b51-808b-40e9-a317-b7c4a9a3cf8a" providerId="ADAL" clId="{ABC2A9F4-47DC-48F8-A055-B084DB11A88E}" dt="2024-03-19T09:10:16.021" v="515" actId="478"/>
          <ac:spMkLst>
            <pc:docMk/>
            <pc:sldMk cId="3228693646" sldId="405"/>
            <ac:spMk id="6" creationId="{DB1C69F8-AF5C-77C5-77FC-B0B6D22E596C}"/>
          </ac:spMkLst>
        </pc:spChg>
        <pc:spChg chg="add mod">
          <ac:chgData name="Annika Leander" userId="da503b51-808b-40e9-a317-b7c4a9a3cf8a" providerId="ADAL" clId="{ABC2A9F4-47DC-48F8-A055-B084DB11A88E}" dt="2024-03-19T09:23:10.259" v="735" actId="20577"/>
          <ac:spMkLst>
            <pc:docMk/>
            <pc:sldMk cId="3228693646" sldId="405"/>
            <ac:spMk id="9" creationId="{8964940B-7A13-7B7B-C1E8-CC4E5405F5DB}"/>
          </ac:spMkLst>
        </pc:spChg>
        <pc:spChg chg="add mod">
          <ac:chgData name="Annika Leander" userId="da503b51-808b-40e9-a317-b7c4a9a3cf8a" providerId="ADAL" clId="{ABC2A9F4-47DC-48F8-A055-B084DB11A88E}" dt="2024-03-19T09:23:26.450" v="736" actId="14100"/>
          <ac:spMkLst>
            <pc:docMk/>
            <pc:sldMk cId="3228693646" sldId="405"/>
            <ac:spMk id="10" creationId="{79B2CB30-948E-ECA2-0EEC-E5989F6FED4A}"/>
          </ac:spMkLst>
        </pc:spChg>
        <pc:spChg chg="del">
          <ac:chgData name="Annika Leander" userId="da503b51-808b-40e9-a317-b7c4a9a3cf8a" providerId="ADAL" clId="{ABC2A9F4-47DC-48F8-A055-B084DB11A88E}" dt="2024-03-19T09:10:11.341" v="514" actId="478"/>
          <ac:spMkLst>
            <pc:docMk/>
            <pc:sldMk cId="3228693646" sldId="405"/>
            <ac:spMk id="11" creationId="{FB71FC38-BB71-1FA7-D60D-3A4A0E3A191D}"/>
          </ac:spMkLst>
        </pc:spChg>
        <pc:spChg chg="mod">
          <ac:chgData name="Annika Leander" userId="da503b51-808b-40e9-a317-b7c4a9a3cf8a" providerId="ADAL" clId="{ABC2A9F4-47DC-48F8-A055-B084DB11A88E}" dt="2024-03-19T09:10:23.116" v="516"/>
          <ac:spMkLst>
            <pc:docMk/>
            <pc:sldMk cId="3228693646" sldId="405"/>
            <ac:spMk id="12" creationId="{BCED4D40-4B67-4331-AC48-79B82B4A47D8}"/>
          </ac:spMkLst>
        </pc:spChg>
        <pc:spChg chg="del mod">
          <ac:chgData name="Annika Leander" userId="da503b51-808b-40e9-a317-b7c4a9a3cf8a" providerId="ADAL" clId="{ABC2A9F4-47DC-48F8-A055-B084DB11A88E}" dt="2024-03-19T09:10:31.685" v="517" actId="478"/>
          <ac:spMkLst>
            <pc:docMk/>
            <pc:sldMk cId="3228693646" sldId="405"/>
            <ac:spMk id="13" creationId="{670CEDEF-4F34-412E-84EE-329C1E936AF5}"/>
          </ac:spMkLst>
        </pc:spChg>
        <pc:spChg chg="add mod">
          <ac:chgData name="Annika Leander" userId="da503b51-808b-40e9-a317-b7c4a9a3cf8a" providerId="ADAL" clId="{ABC2A9F4-47DC-48F8-A055-B084DB11A88E}" dt="2024-03-19T09:23:34.468" v="742" actId="1035"/>
          <ac:spMkLst>
            <pc:docMk/>
            <pc:sldMk cId="3228693646" sldId="405"/>
            <ac:spMk id="14" creationId="{FAABD2E4-74B7-217F-75F4-95E9E6AF61D6}"/>
          </ac:spMkLst>
        </pc:spChg>
        <pc:picChg chg="ord">
          <ac:chgData name="Annika Leander" userId="da503b51-808b-40e9-a317-b7c4a9a3cf8a" providerId="ADAL" clId="{ABC2A9F4-47DC-48F8-A055-B084DB11A88E}" dt="2024-03-19T09:10:57.756" v="519" actId="166"/>
          <ac:picMkLst>
            <pc:docMk/>
            <pc:sldMk cId="3228693646" sldId="405"/>
            <ac:picMk id="3" creationId="{EAE78F7B-B9D9-0589-3367-0D7EA1BE2B89}"/>
          </ac:picMkLst>
        </pc:picChg>
        <pc:picChg chg="ord">
          <ac:chgData name="Annika Leander" userId="da503b51-808b-40e9-a317-b7c4a9a3cf8a" providerId="ADAL" clId="{ABC2A9F4-47DC-48F8-A055-B084DB11A88E}" dt="2024-03-19T09:10:57.756" v="519" actId="166"/>
          <ac:picMkLst>
            <pc:docMk/>
            <pc:sldMk cId="3228693646" sldId="405"/>
            <ac:picMk id="4" creationId="{15985D85-740B-5539-A6C0-38026A2670E2}"/>
          </ac:picMkLst>
        </pc:picChg>
        <pc:picChg chg="add mod">
          <ac:chgData name="Annika Leander" userId="da503b51-808b-40e9-a317-b7c4a9a3cf8a" providerId="ADAL" clId="{ABC2A9F4-47DC-48F8-A055-B084DB11A88E}" dt="2024-03-19T09:21:24.212" v="701" actId="14100"/>
          <ac:picMkLst>
            <pc:docMk/>
            <pc:sldMk cId="3228693646" sldId="405"/>
            <ac:picMk id="8" creationId="{D001DFCE-3025-FDDB-AE3D-FA92A6C60CC6}"/>
          </ac:picMkLst>
        </pc:picChg>
      </pc:sldChg>
      <pc:sldChg chg="add del">
        <pc:chgData name="Annika Leander" userId="da503b51-808b-40e9-a317-b7c4a9a3cf8a" providerId="ADAL" clId="{ABC2A9F4-47DC-48F8-A055-B084DB11A88E}" dt="2024-03-19T08:22:48.385" v="8" actId="2890"/>
        <pc:sldMkLst>
          <pc:docMk/>
          <pc:sldMk cId="3687264770" sldId="405"/>
        </pc:sldMkLst>
      </pc:sldChg>
      <pc:sldChg chg="add del">
        <pc:chgData name="Annika Leander" userId="da503b51-808b-40e9-a317-b7c4a9a3cf8a" providerId="ADAL" clId="{ABC2A9F4-47DC-48F8-A055-B084DB11A88E}" dt="2024-03-19T09:27:43.966" v="743" actId="2696"/>
        <pc:sldMkLst>
          <pc:docMk/>
          <pc:sldMk cId="1324408684" sldId="4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70DC2-43A4-468E-96E0-76FE3B528E98}" type="datetimeFigureOut">
              <a:rPr lang="sv-SE" smtClean="0"/>
              <a:t>2024-03-19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81EF4-62E2-4FCE-B239-FC735A615B98}" type="slidenum">
              <a:rPr lang="sv-SE" smtClean="0"/>
              <a:t>‹#›</a:t>
            </a:fld>
            <a:endParaRPr lang="sv-SE"/>
          </a:p>
        </p:txBody>
      </p:sp>
    </p:spTree>
    <p:extLst>
      <p:ext uri="{BB962C8B-B14F-4D97-AF65-F5344CB8AC3E}">
        <p14:creationId xmlns:p14="http://schemas.microsoft.com/office/powerpoint/2010/main" val="390311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02124"/>
                </a:solidFill>
                <a:effectLst/>
                <a:latin typeface="Google Sans"/>
              </a:rPr>
              <a:t>LEADER, fransk akronym, översätts </a:t>
            </a:r>
            <a:r>
              <a:rPr lang="sv-SE" b="0" i="0" dirty="0">
                <a:solidFill>
                  <a:srgbClr val="202124"/>
                </a:solidFill>
                <a:effectLst/>
                <a:latin typeface="Google Sans"/>
                <a:sym typeface="Wingdings" panose="05000000000000000000" pitchFamily="2" charset="2"/>
              </a:rPr>
              <a:t> </a:t>
            </a:r>
            <a:r>
              <a:rPr lang="sv-SE" b="0" i="0" dirty="0">
                <a:solidFill>
                  <a:srgbClr val="202124"/>
                </a:solidFill>
                <a:effectLst/>
                <a:latin typeface="Google Sans"/>
              </a:rPr>
              <a:t>”Samverkande åtgärder som verkar för att utveckla landsbygdens ekonomi”. </a:t>
            </a:r>
          </a:p>
          <a:p>
            <a:r>
              <a:rPr lang="sv-SE" b="0" i="0" dirty="0">
                <a:solidFill>
                  <a:srgbClr val="202124"/>
                </a:solidFill>
                <a:effectLst/>
                <a:latin typeface="Google Sans"/>
              </a:rPr>
              <a:t>Arbetet sker </a:t>
            </a:r>
            <a:r>
              <a:rPr lang="sv-SE" b="0" i="0" u="sng" dirty="0">
                <a:solidFill>
                  <a:srgbClr val="202124"/>
                </a:solidFill>
                <a:effectLst/>
                <a:latin typeface="Google Sans"/>
              </a:rPr>
              <a:t>i geografiskt avgränsade områden</a:t>
            </a:r>
            <a:r>
              <a:rPr lang="sv-SE" b="0" i="0" dirty="0">
                <a:solidFill>
                  <a:srgbClr val="202124"/>
                </a:solidFill>
                <a:effectLst/>
                <a:latin typeface="Google Sans"/>
              </a:rPr>
              <a:t>, så kallade </a:t>
            </a:r>
            <a:r>
              <a:rPr lang="sv-SE" b="1" i="0" dirty="0">
                <a:solidFill>
                  <a:srgbClr val="202124"/>
                </a:solidFill>
                <a:effectLst/>
                <a:latin typeface="Google Sans"/>
              </a:rPr>
              <a:t>leaderområden</a:t>
            </a:r>
            <a:r>
              <a:rPr lang="sv-SE" b="0" i="0" dirty="0">
                <a:solidFill>
                  <a:srgbClr val="202124"/>
                </a:solidFill>
                <a:effectLst/>
                <a:latin typeface="Google Sans"/>
              </a:rPr>
              <a:t>. Det finns leaderområden över hela Sverige och EU. 40 </a:t>
            </a:r>
            <a:r>
              <a:rPr lang="sv-SE" b="0" i="0" dirty="0" err="1">
                <a:solidFill>
                  <a:srgbClr val="202124"/>
                </a:solidFill>
                <a:effectLst/>
                <a:latin typeface="Google Sans"/>
              </a:rPr>
              <a:t>st</a:t>
            </a:r>
            <a:r>
              <a:rPr lang="sv-SE" b="0" i="0" dirty="0">
                <a:solidFill>
                  <a:srgbClr val="202124"/>
                </a:solidFill>
                <a:effectLst/>
                <a:latin typeface="Google Sans"/>
              </a:rPr>
              <a:t> i Sverige.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02124"/>
                </a:solidFill>
                <a:effectLst/>
                <a:latin typeface="Google Sans"/>
              </a:rPr>
              <a:t>LEADER - </a:t>
            </a:r>
            <a:r>
              <a:rPr lang="sv-SE" b="0" i="0" dirty="0">
                <a:solidFill>
                  <a:srgbClr val="040C28"/>
                </a:solidFill>
                <a:effectLst/>
                <a:latin typeface="Google Sans"/>
              </a:rPr>
              <a:t>Liaisons </a:t>
            </a:r>
            <a:r>
              <a:rPr lang="sv-SE" b="0" i="0" dirty="0" err="1">
                <a:solidFill>
                  <a:srgbClr val="040C28"/>
                </a:solidFill>
                <a:effectLst/>
                <a:latin typeface="Google Sans"/>
              </a:rPr>
              <a:t>Entre</a:t>
            </a:r>
            <a:r>
              <a:rPr lang="sv-SE" b="0" i="0" dirty="0">
                <a:solidFill>
                  <a:srgbClr val="040C28"/>
                </a:solidFill>
                <a:effectLst/>
                <a:latin typeface="Google Sans"/>
              </a:rPr>
              <a:t> Actions de </a:t>
            </a:r>
            <a:r>
              <a:rPr lang="sv-SE" b="0" i="0" dirty="0" err="1">
                <a:solidFill>
                  <a:srgbClr val="040C28"/>
                </a:solidFill>
                <a:effectLst/>
                <a:latin typeface="Google Sans"/>
              </a:rPr>
              <a:t>Développment</a:t>
            </a:r>
            <a:r>
              <a:rPr lang="sv-SE" b="0" i="0" dirty="0">
                <a:solidFill>
                  <a:srgbClr val="040C28"/>
                </a:solidFill>
                <a:effectLst/>
                <a:latin typeface="Google Sans"/>
              </a:rPr>
              <a:t> de </a:t>
            </a:r>
            <a:r>
              <a:rPr lang="sv-SE" b="0" i="0" dirty="0" err="1">
                <a:solidFill>
                  <a:srgbClr val="040C28"/>
                </a:solidFill>
                <a:effectLst/>
                <a:latin typeface="Google Sans"/>
              </a:rPr>
              <a:t>l'Economie</a:t>
            </a:r>
            <a:r>
              <a:rPr lang="sv-SE" b="0" i="0" dirty="0">
                <a:solidFill>
                  <a:srgbClr val="040C28"/>
                </a:solidFill>
                <a:effectLst/>
                <a:latin typeface="Google Sans"/>
              </a:rPr>
              <a:t> </a:t>
            </a:r>
            <a:r>
              <a:rPr lang="sv-SE" b="0" i="0" dirty="0" err="1">
                <a:solidFill>
                  <a:srgbClr val="040C28"/>
                </a:solidFill>
                <a:effectLst/>
                <a:latin typeface="Google Sans"/>
              </a:rPr>
              <a:t>Rurale</a:t>
            </a:r>
            <a:r>
              <a:rPr lang="sv-SE" b="0" i="0" dirty="0">
                <a:solidFill>
                  <a:srgbClr val="202124"/>
                </a:solidFill>
                <a:effectLst/>
                <a:latin typeface="Google Sans"/>
              </a:rPr>
              <a:t>. </a:t>
            </a:r>
          </a:p>
          <a:p>
            <a:endParaRPr lang="sv-SE" dirty="0"/>
          </a:p>
        </p:txBody>
      </p:sp>
      <p:sp>
        <p:nvSpPr>
          <p:cNvPr id="4" name="Platshållare för bildnummer 3"/>
          <p:cNvSpPr>
            <a:spLocks noGrp="1"/>
          </p:cNvSpPr>
          <p:nvPr>
            <p:ph type="sldNum" sz="quarter" idx="5"/>
          </p:nvPr>
        </p:nvSpPr>
        <p:spPr/>
        <p:txBody>
          <a:bodyPr/>
          <a:lstStyle/>
          <a:p>
            <a:fld id="{1ED81EF4-62E2-4FCE-B239-FC735A615B98}" type="slidenum">
              <a:rPr lang="sv-SE" smtClean="0"/>
              <a:t>1</a:t>
            </a:fld>
            <a:endParaRPr lang="sv-SE"/>
          </a:p>
        </p:txBody>
      </p:sp>
    </p:spTree>
    <p:extLst>
      <p:ext uri="{BB962C8B-B14F-4D97-AF65-F5344CB8AC3E}">
        <p14:creationId xmlns:p14="http://schemas.microsoft.com/office/powerpoint/2010/main" val="28664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a:solidFill>
                  <a:srgbClr val="000000"/>
                </a:solidFill>
                <a:effectLst/>
                <a:latin typeface="Calibri" panose="020F0502020204030204" pitchFamily="34" charset="0"/>
              </a:rPr>
              <a:t>Vänersborg</a:t>
            </a:r>
          </a:p>
          <a:p>
            <a:r>
              <a:rPr lang="sv-SE" sz="1800" b="0" i="0" u="none" strike="noStrike" err="1">
                <a:solidFill>
                  <a:srgbClr val="000000"/>
                </a:solidFill>
                <a:effectLst/>
                <a:latin typeface="Calibri" panose="020F0502020204030204" pitchFamily="34" charset="0"/>
              </a:rPr>
              <a:t>Väneryr</a:t>
            </a:r>
            <a:r>
              <a:rPr lang="sv-SE" sz="1800" b="0" i="0" u="none" strike="noStrike">
                <a:solidFill>
                  <a:srgbClr val="000000"/>
                </a:solidFill>
                <a:effectLst/>
                <a:latin typeface="Calibri" panose="020F0502020204030204" pitchFamily="34" charset="0"/>
              </a:rPr>
              <a:t>-Hol</a:t>
            </a:r>
            <a:r>
              <a:rPr lang="sv-SE"/>
              <a:t> </a:t>
            </a:r>
          </a:p>
          <a:p>
            <a:r>
              <a:rPr lang="sv-SE" sz="1800" b="0" i="0" u="none" strike="noStrike">
                <a:solidFill>
                  <a:srgbClr val="000000"/>
                </a:solidFill>
                <a:effectLst/>
                <a:latin typeface="Calibri" panose="020F0502020204030204" pitchFamily="34" charset="0"/>
              </a:rPr>
              <a:t>Nordkroken-Vänersnäs</a:t>
            </a:r>
            <a:r>
              <a:rPr lang="sv-SE"/>
              <a:t> </a:t>
            </a:r>
          </a:p>
          <a:p>
            <a:r>
              <a:rPr lang="sv-SE" sz="1800" b="0" i="0" u="none" strike="noStrike">
                <a:solidFill>
                  <a:srgbClr val="000000"/>
                </a:solidFill>
                <a:effectLst/>
                <a:latin typeface="Helvetica Neue"/>
              </a:rPr>
              <a:t>Vargön centrum</a:t>
            </a:r>
            <a:r>
              <a:rPr lang="sv-SE"/>
              <a:t> </a:t>
            </a:r>
          </a:p>
          <a:p>
            <a:endParaRPr lang="sv-SE" sz="1800" b="0" i="0" u="none" strike="noStrike">
              <a:solidFill>
                <a:srgbClr val="000000"/>
              </a:solidFill>
              <a:effectLst/>
              <a:latin typeface="Helvetica Neue"/>
            </a:endParaRPr>
          </a:p>
          <a:p>
            <a:r>
              <a:rPr lang="sv-SE" sz="1800" b="1" i="0" u="none" strike="noStrike">
                <a:solidFill>
                  <a:srgbClr val="000000"/>
                </a:solidFill>
                <a:effectLst/>
                <a:latin typeface="Helvetica Neue"/>
              </a:rPr>
              <a:t>Trollhättan</a:t>
            </a:r>
          </a:p>
          <a:p>
            <a:r>
              <a:rPr lang="sv-SE" sz="1800" b="0" i="0" u="none" strike="noStrike">
                <a:solidFill>
                  <a:srgbClr val="000000"/>
                </a:solidFill>
                <a:effectLst/>
                <a:latin typeface="Helvetica Neue"/>
              </a:rPr>
              <a:t>Sjuntorpsområdet-Gärdhem-</a:t>
            </a:r>
            <a:r>
              <a:rPr lang="sv-SE" sz="1800" b="0" i="0" u="none" strike="noStrike" err="1">
                <a:solidFill>
                  <a:srgbClr val="000000"/>
                </a:solidFill>
                <a:effectLst/>
                <a:latin typeface="Helvetica Neue"/>
              </a:rPr>
              <a:t>Edsvid</a:t>
            </a:r>
            <a:r>
              <a:rPr lang="sv-SE"/>
              <a:t> </a:t>
            </a:r>
          </a:p>
          <a:p>
            <a:r>
              <a:rPr lang="sv-SE" sz="1800" b="0" i="0" u="none" strike="noStrike">
                <a:solidFill>
                  <a:srgbClr val="000000"/>
                </a:solidFill>
                <a:effectLst/>
                <a:latin typeface="Helvetica Neue"/>
              </a:rPr>
              <a:t>Trollhättan östra landsbygd</a:t>
            </a:r>
            <a:r>
              <a:rPr lang="sv-SE"/>
              <a:t> </a:t>
            </a:r>
          </a:p>
          <a:p>
            <a:endParaRPr lang="sv-SE" sz="1800" b="1" i="0" u="none" strike="noStrike">
              <a:solidFill>
                <a:srgbClr val="000000"/>
              </a:solidFill>
              <a:effectLst/>
              <a:latin typeface="Helvetica Neue"/>
            </a:endParaRPr>
          </a:p>
          <a:p>
            <a:r>
              <a:rPr lang="sv-SE" sz="1800" b="1" i="0" u="none" strike="noStrike">
                <a:solidFill>
                  <a:srgbClr val="000000"/>
                </a:solidFill>
                <a:effectLst/>
                <a:latin typeface="Helvetica Neue"/>
              </a:rPr>
              <a:t>Lerum</a:t>
            </a:r>
          </a:p>
          <a:p>
            <a:r>
              <a:rPr lang="sv-SE" sz="1800" b="0" i="0" u="none" strike="noStrike">
                <a:solidFill>
                  <a:srgbClr val="000000"/>
                </a:solidFill>
                <a:effectLst/>
                <a:latin typeface="Helvetica Neue"/>
              </a:rPr>
              <a:t>Jeriko-</a:t>
            </a:r>
            <a:r>
              <a:rPr lang="sv-SE" sz="1800" b="0" i="0" u="none" strike="noStrike" err="1">
                <a:solidFill>
                  <a:srgbClr val="000000"/>
                </a:solidFill>
                <a:effectLst/>
                <a:latin typeface="Helvetica Neue"/>
              </a:rPr>
              <a:t>Bråta</a:t>
            </a:r>
            <a:r>
              <a:rPr lang="sv-SE" sz="1800" b="0" i="0" u="none" strike="noStrike">
                <a:solidFill>
                  <a:srgbClr val="000000"/>
                </a:solidFill>
                <a:effectLst/>
                <a:latin typeface="Helvetica Neue"/>
              </a:rPr>
              <a:t>-</a:t>
            </a:r>
            <a:r>
              <a:rPr lang="sv-SE" sz="1800" b="0" i="0" u="none" strike="noStrike" err="1">
                <a:solidFill>
                  <a:srgbClr val="000000"/>
                </a:solidFill>
                <a:effectLst/>
                <a:latin typeface="Helvetica Neue"/>
              </a:rPr>
              <a:t>Öxeryd</a:t>
            </a:r>
            <a:r>
              <a:rPr lang="sv-SE"/>
              <a:t> </a:t>
            </a:r>
          </a:p>
          <a:p>
            <a:r>
              <a:rPr lang="sv-SE" sz="1800" b="0" i="0" u="none" strike="noStrike">
                <a:solidFill>
                  <a:srgbClr val="000000"/>
                </a:solidFill>
                <a:effectLst/>
                <a:latin typeface="Helvetica Neue"/>
              </a:rPr>
              <a:t>Aspenäs</a:t>
            </a:r>
            <a:r>
              <a:rPr lang="sv-SE"/>
              <a:t> </a:t>
            </a:r>
          </a:p>
          <a:p>
            <a:r>
              <a:rPr lang="sv-SE" sz="1800" b="0" i="0" u="none" strike="noStrike">
                <a:solidFill>
                  <a:srgbClr val="000000"/>
                </a:solidFill>
                <a:effectLst/>
                <a:latin typeface="Helvetica Neue"/>
              </a:rPr>
              <a:t>Lerums Kommuns omland</a:t>
            </a:r>
            <a:r>
              <a:rPr lang="sv-SE"/>
              <a:t> </a:t>
            </a:r>
          </a:p>
          <a:p>
            <a:r>
              <a:rPr lang="sv-SE" sz="1800" b="0" i="0" u="none" strike="noStrike">
                <a:solidFill>
                  <a:srgbClr val="000000"/>
                </a:solidFill>
                <a:effectLst/>
                <a:latin typeface="Helvetica Neue"/>
              </a:rPr>
              <a:t>Gråbo</a:t>
            </a:r>
            <a:r>
              <a:rPr lang="sv-SE"/>
              <a:t> </a:t>
            </a:r>
          </a:p>
          <a:p>
            <a:r>
              <a:rPr lang="sv-SE" sz="1800" b="0" i="0" u="none" strike="noStrike">
                <a:solidFill>
                  <a:srgbClr val="000000"/>
                </a:solidFill>
                <a:effectLst/>
                <a:latin typeface="Helvetica Neue"/>
              </a:rPr>
              <a:t>Tollered</a:t>
            </a:r>
            <a:r>
              <a:rPr lang="sv-SE"/>
              <a:t> </a:t>
            </a:r>
          </a:p>
          <a:p>
            <a:r>
              <a:rPr lang="sv-SE" sz="1800" b="0" i="0" u="none" strike="noStrike">
                <a:solidFill>
                  <a:srgbClr val="000000"/>
                </a:solidFill>
                <a:effectLst/>
                <a:latin typeface="Helvetica Neue"/>
              </a:rPr>
              <a:t>Sjövik</a:t>
            </a:r>
            <a:r>
              <a:rPr lang="sv-SE"/>
              <a:t> </a:t>
            </a:r>
          </a:p>
          <a:p>
            <a:r>
              <a:rPr lang="sv-SE" sz="1800" b="0" i="0" u="none" strike="noStrike" err="1">
                <a:solidFill>
                  <a:srgbClr val="000000"/>
                </a:solidFill>
                <a:effectLst/>
                <a:latin typeface="Helvetica Neue"/>
              </a:rPr>
              <a:t>Aggetorp</a:t>
            </a:r>
            <a:r>
              <a:rPr lang="sv-SE" sz="1800" b="0" i="0" u="none" strike="noStrike">
                <a:solidFill>
                  <a:srgbClr val="000000"/>
                </a:solidFill>
                <a:effectLst/>
                <a:latin typeface="Helvetica Neue"/>
              </a:rPr>
              <a:t>-Björboholm</a:t>
            </a:r>
            <a:r>
              <a:rPr lang="sv-SE"/>
              <a:t> </a:t>
            </a:r>
          </a:p>
          <a:p>
            <a:r>
              <a:rPr lang="sv-SE" sz="1800" b="0" i="0" u="none" strike="noStrike" err="1">
                <a:solidFill>
                  <a:srgbClr val="000000"/>
                </a:solidFill>
                <a:effectLst/>
                <a:latin typeface="Helvetica Neue"/>
              </a:rPr>
              <a:t>Stannum</a:t>
            </a:r>
            <a:r>
              <a:rPr lang="sv-SE" sz="1800" b="0" i="0" u="none" strike="noStrike">
                <a:solidFill>
                  <a:srgbClr val="000000"/>
                </a:solidFill>
                <a:effectLst/>
                <a:latin typeface="Helvetica Neue"/>
              </a:rPr>
              <a:t>-</a:t>
            </a:r>
            <a:r>
              <a:rPr lang="sv-SE" sz="1800" b="0" i="0" u="none" strike="noStrike" err="1">
                <a:solidFill>
                  <a:srgbClr val="000000"/>
                </a:solidFill>
                <a:effectLst/>
                <a:latin typeface="Helvetica Neue"/>
              </a:rPr>
              <a:t>Olstorp</a:t>
            </a:r>
            <a:r>
              <a:rPr lang="sv-SE" sz="1800" b="0" i="0" u="none" strike="noStrike">
                <a:solidFill>
                  <a:srgbClr val="000000"/>
                </a:solidFill>
                <a:effectLst/>
                <a:latin typeface="Helvetica Neue"/>
              </a:rPr>
              <a:t>-Södra Gråbo</a:t>
            </a:r>
            <a:r>
              <a:rPr lang="sv-SE"/>
              <a:t> </a:t>
            </a:r>
          </a:p>
          <a:p>
            <a:endParaRPr lang="sv-SE" sz="1800" b="1" i="0" u="none" strike="noStrike">
              <a:solidFill>
                <a:srgbClr val="000000"/>
              </a:solidFill>
              <a:effectLst/>
              <a:latin typeface="Helvetica Neue"/>
            </a:endParaRPr>
          </a:p>
          <a:p>
            <a:r>
              <a:rPr lang="sv-SE" sz="1800" b="1" i="0" u="none" strike="noStrike">
                <a:solidFill>
                  <a:srgbClr val="000000"/>
                </a:solidFill>
                <a:effectLst/>
                <a:latin typeface="Helvetica Neue"/>
              </a:rPr>
              <a:t>Alingsås</a:t>
            </a:r>
            <a:r>
              <a:rPr lang="sv-SE" sz="1800" b="0" i="0" u="none" strike="noStrike">
                <a:solidFill>
                  <a:srgbClr val="000000"/>
                </a:solidFill>
                <a:effectLst/>
                <a:latin typeface="Helvetica Neue"/>
              </a:rPr>
              <a:t> </a:t>
            </a:r>
          </a:p>
          <a:p>
            <a:r>
              <a:rPr lang="sv-SE" sz="1800" b="0" i="0" u="none" strike="noStrike">
                <a:solidFill>
                  <a:srgbClr val="000000"/>
                </a:solidFill>
                <a:effectLst/>
                <a:latin typeface="Helvetica Neue"/>
              </a:rPr>
              <a:t>Alingsås norra omland</a:t>
            </a:r>
            <a:r>
              <a:rPr lang="sv-SE"/>
              <a:t> </a:t>
            </a:r>
          </a:p>
          <a:p>
            <a:r>
              <a:rPr lang="sv-SE" sz="1800" b="0" i="0" u="none" strike="noStrike">
                <a:solidFill>
                  <a:srgbClr val="000000"/>
                </a:solidFill>
                <a:effectLst/>
                <a:latin typeface="Helvetica Neue"/>
              </a:rPr>
              <a:t>Sollebrunn</a:t>
            </a:r>
            <a:r>
              <a:rPr lang="sv-SE"/>
              <a:t> </a:t>
            </a:r>
          </a:p>
          <a:p>
            <a:r>
              <a:rPr lang="sv-SE" sz="1800" b="0" i="0" u="none" strike="noStrike">
                <a:solidFill>
                  <a:srgbClr val="000000"/>
                </a:solidFill>
                <a:effectLst/>
                <a:latin typeface="Helvetica Neue"/>
              </a:rPr>
              <a:t>Ingared</a:t>
            </a:r>
            <a:r>
              <a:rPr lang="sv-SE"/>
              <a:t> </a:t>
            </a:r>
          </a:p>
          <a:p>
            <a:r>
              <a:rPr lang="sv-SE" sz="1800" b="0" i="0" u="none" strike="noStrike">
                <a:solidFill>
                  <a:srgbClr val="000000"/>
                </a:solidFill>
                <a:effectLst/>
                <a:latin typeface="Helvetica Neue"/>
              </a:rPr>
              <a:t>Hemsjö-Ödenäs</a:t>
            </a:r>
            <a:r>
              <a:rPr lang="sv-SE"/>
              <a:t> </a:t>
            </a:r>
          </a:p>
          <a:p>
            <a:r>
              <a:rPr lang="sv-SE" sz="1800" b="0" i="0" u="none" strike="noStrike">
                <a:solidFill>
                  <a:srgbClr val="000000"/>
                </a:solidFill>
                <a:effectLst/>
                <a:latin typeface="Helvetica Neue"/>
              </a:rPr>
              <a:t>Västra bodarna-</a:t>
            </a:r>
            <a:r>
              <a:rPr lang="sv-SE" sz="1800" b="0" i="0" u="none" strike="noStrike" err="1">
                <a:solidFill>
                  <a:srgbClr val="000000"/>
                </a:solidFill>
                <a:effectLst/>
                <a:latin typeface="Helvetica Neue"/>
              </a:rPr>
              <a:t>Hästeryd</a:t>
            </a:r>
            <a:r>
              <a:rPr lang="sv-SE"/>
              <a:t> </a:t>
            </a:r>
          </a:p>
          <a:p>
            <a:r>
              <a:rPr lang="sv-SE" sz="1800" b="0" i="0" u="none" strike="noStrike">
                <a:solidFill>
                  <a:srgbClr val="000000"/>
                </a:solidFill>
                <a:effectLst/>
                <a:latin typeface="Helvetica Neue"/>
              </a:rPr>
              <a:t>Alingsås östra omland</a:t>
            </a:r>
            <a:r>
              <a:rPr lang="sv-SE"/>
              <a:t> </a:t>
            </a:r>
          </a:p>
          <a:p>
            <a:r>
              <a:rPr lang="sv-SE" sz="1800" b="0" i="0" u="none" strike="noStrike">
                <a:solidFill>
                  <a:srgbClr val="000000"/>
                </a:solidFill>
                <a:effectLst/>
                <a:latin typeface="Helvetica Neue"/>
              </a:rPr>
              <a:t>Alingsås nordöstra omland</a:t>
            </a:r>
            <a:r>
              <a:rPr lang="sv-SE"/>
              <a:t> </a:t>
            </a:r>
          </a:p>
          <a:p>
            <a:r>
              <a:rPr lang="sv-SE" sz="1800" b="0" i="0" u="none" strike="noStrike">
                <a:solidFill>
                  <a:srgbClr val="000000"/>
                </a:solidFill>
                <a:effectLst/>
                <a:latin typeface="Helvetica Neue"/>
              </a:rPr>
              <a:t>Alingsås västra omland</a:t>
            </a:r>
            <a:r>
              <a:rPr lang="sv-SE"/>
              <a:t> </a:t>
            </a:r>
          </a:p>
        </p:txBody>
      </p:sp>
      <p:sp>
        <p:nvSpPr>
          <p:cNvPr id="4" name="Platshållare för bildnummer 3"/>
          <p:cNvSpPr>
            <a:spLocks noGrp="1"/>
          </p:cNvSpPr>
          <p:nvPr>
            <p:ph type="sldNum" sz="quarter" idx="5"/>
          </p:nvPr>
        </p:nvSpPr>
        <p:spPr/>
        <p:txBody>
          <a:bodyPr/>
          <a:lstStyle/>
          <a:p>
            <a:fld id="{1ED81EF4-62E2-4FCE-B239-FC735A615B98}" type="slidenum">
              <a:rPr lang="sv-SE" smtClean="0"/>
              <a:t>3</a:t>
            </a:fld>
            <a:endParaRPr lang="sv-SE"/>
          </a:p>
        </p:txBody>
      </p:sp>
    </p:spTree>
    <p:extLst>
      <p:ext uri="{BB962C8B-B14F-4D97-AF65-F5344CB8AC3E}">
        <p14:creationId xmlns:p14="http://schemas.microsoft.com/office/powerpoint/2010/main" val="474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Det är inte avgörande vem som är sökande (projektägare), det är målet och syftet med projektet och vem projektet gynnar som avgör om det är nytta för allmänheten eller nytta till enskild företagare.</a:t>
            </a:r>
            <a:endParaRPr lang="sv-SE"/>
          </a:p>
        </p:txBody>
      </p:sp>
      <p:sp>
        <p:nvSpPr>
          <p:cNvPr id="4" name="Platshållare för bildnummer 3"/>
          <p:cNvSpPr>
            <a:spLocks noGrp="1"/>
          </p:cNvSpPr>
          <p:nvPr>
            <p:ph type="sldNum" sz="quarter" idx="5"/>
          </p:nvPr>
        </p:nvSpPr>
        <p:spPr/>
        <p:txBody>
          <a:bodyPr/>
          <a:lstStyle/>
          <a:p>
            <a:fld id="{B3ECE8E2-DEF0-4DC6-B2D0-591BBE2B8FAF}" type="slidenum">
              <a:rPr lang="sv-SE" smtClean="0"/>
              <a:t>5</a:t>
            </a:fld>
            <a:endParaRPr lang="sv-SE"/>
          </a:p>
        </p:txBody>
      </p:sp>
    </p:spTree>
    <p:extLst>
      <p:ext uri="{BB962C8B-B14F-4D97-AF65-F5344CB8AC3E}">
        <p14:creationId xmlns:p14="http://schemas.microsoft.com/office/powerpoint/2010/main" val="78610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3ECE8E2-DEF0-4DC6-B2D0-591BBE2B8FAF}" type="slidenum">
              <a:rPr lang="sv-SE" smtClean="0"/>
              <a:t>6</a:t>
            </a:fld>
            <a:endParaRPr lang="sv-SE"/>
          </a:p>
        </p:txBody>
      </p:sp>
    </p:spTree>
    <p:extLst>
      <p:ext uri="{BB962C8B-B14F-4D97-AF65-F5344CB8AC3E}">
        <p14:creationId xmlns:p14="http://schemas.microsoft.com/office/powerpoint/2010/main" val="47359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a:latin typeface="Helvetica" panose="020B0604020202020204" pitchFamily="34" charset="0"/>
                <a:cs typeface="Helvetica" panose="020B0604020202020204" pitchFamily="34" charset="0"/>
              </a:rPr>
              <a:t>LAG är projektägare och sköter all administration gentemot SJV. Föreningar, företag och andra organisationer söker delprojekt.</a:t>
            </a:r>
          </a:p>
          <a:p>
            <a:pPr algn="l"/>
            <a:r>
              <a:rPr lang="sv-SE" sz="1200">
                <a:latin typeface="Helvetica" panose="020B0604020202020204" pitchFamily="34" charset="0"/>
                <a:cs typeface="Helvetica" panose="020B0604020202020204" pitchFamily="34" charset="0"/>
              </a:rPr>
              <a:t>Max 50 000 kr i stöd. Kortare och snabbare besluts- och redovisningsprocess. </a:t>
            </a:r>
          </a:p>
          <a:p>
            <a:endParaRPr lang="sv-SE"/>
          </a:p>
        </p:txBody>
      </p:sp>
      <p:sp>
        <p:nvSpPr>
          <p:cNvPr id="4" name="Platshållare för bildnummer 3"/>
          <p:cNvSpPr>
            <a:spLocks noGrp="1"/>
          </p:cNvSpPr>
          <p:nvPr>
            <p:ph type="sldNum" sz="quarter" idx="5"/>
          </p:nvPr>
        </p:nvSpPr>
        <p:spPr/>
        <p:txBody>
          <a:bodyPr/>
          <a:lstStyle/>
          <a:p>
            <a:fld id="{B3ECE8E2-DEF0-4DC6-B2D0-591BBE2B8FAF}" type="slidenum">
              <a:rPr lang="sv-SE" smtClean="0"/>
              <a:t>8</a:t>
            </a:fld>
            <a:endParaRPr lang="sv-SE"/>
          </a:p>
        </p:txBody>
      </p:sp>
    </p:spTree>
    <p:extLst>
      <p:ext uri="{BB962C8B-B14F-4D97-AF65-F5344CB8AC3E}">
        <p14:creationId xmlns:p14="http://schemas.microsoft.com/office/powerpoint/2010/main" val="58631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u="none" strike="noStrike" baseline="0" dirty="0">
                <a:latin typeface="CIDFont+F2"/>
              </a:rPr>
              <a:t>Tänk på…..</a:t>
            </a:r>
          </a:p>
          <a:p>
            <a:pPr algn="l"/>
            <a:r>
              <a:rPr lang="sv-SE" sz="1800" b="0" i="0" u="none" strike="noStrike" baseline="0" dirty="0">
                <a:latin typeface="CIDFont+F2"/>
              </a:rPr>
              <a:t>Ha tålamod – det tar tid att söka stöd och projektmedel</a:t>
            </a:r>
          </a:p>
          <a:p>
            <a:pPr algn="l"/>
            <a:r>
              <a:rPr lang="sv-SE" sz="1800" b="0" i="0" u="none" strike="noStrike" baseline="0" dirty="0">
                <a:latin typeface="CIDFont+F2"/>
              </a:rPr>
              <a:t>Bilda en arbetsgrupp/skrivargrupp,</a:t>
            </a:r>
          </a:p>
          <a:p>
            <a:pPr algn="l"/>
            <a:r>
              <a:rPr lang="sv-SE" sz="1800" b="0" i="0" u="none" strike="noStrike" baseline="0" dirty="0">
                <a:latin typeface="CIDFont+F2"/>
              </a:rPr>
              <a:t>Ställ frågan till er själva, för vem, varför och vad ska vi göra</a:t>
            </a:r>
          </a:p>
          <a:p>
            <a:pPr algn="l"/>
            <a:r>
              <a:rPr lang="sv-SE" sz="1800" b="0" i="0" u="none" strike="noStrike" baseline="0" dirty="0">
                <a:latin typeface="CIDFont+F2"/>
              </a:rPr>
              <a:t>Ring och fråga om din idé ”platsar” där du planerar att söka</a:t>
            </a:r>
          </a:p>
          <a:p>
            <a:pPr algn="l"/>
            <a:r>
              <a:rPr lang="sv-SE" sz="1800" b="0" i="0" u="none" strike="noStrike" baseline="0" dirty="0">
                <a:latin typeface="CIDFont+F2"/>
              </a:rPr>
              <a:t>Vem är tänkt att vara projektledare ?</a:t>
            </a:r>
          </a:p>
          <a:p>
            <a:pPr algn="l"/>
            <a:r>
              <a:rPr lang="sv-SE" sz="1800" b="0" i="0" u="none" strike="noStrike" baseline="0" dirty="0">
                <a:latin typeface="CIDFont+F2"/>
              </a:rPr>
              <a:t>Vem redovisar – egna kassören eller köpa in tjänsten</a:t>
            </a:r>
          </a:p>
          <a:p>
            <a:pPr algn="l"/>
            <a:r>
              <a:rPr lang="sv-SE" sz="1800" b="0" i="0" u="none" strike="noStrike" baseline="0" dirty="0">
                <a:latin typeface="CIDFont+F2"/>
              </a:rPr>
              <a:t>Ordning och reda på papper – håll koll på viktiga datum</a:t>
            </a:r>
          </a:p>
          <a:p>
            <a:pPr algn="l"/>
            <a:r>
              <a:rPr lang="sv-SE" sz="1800" b="0" i="0" u="none" strike="noStrike" baseline="0" dirty="0">
                <a:latin typeface="CIDFont+F2"/>
              </a:rPr>
              <a:t>Om ni har sökt stöd från olika fonder – tänk på att det krävs tydlig ”separat” redovisning</a:t>
            </a:r>
          </a:p>
          <a:p>
            <a:pPr algn="l"/>
            <a:r>
              <a:rPr lang="sv-SE" sz="1800" b="0" i="0" u="none" strike="noStrike" baseline="0" dirty="0">
                <a:latin typeface="CIDFont+F2"/>
              </a:rPr>
              <a:t>Beroende på projektvolym – tänk på er kassalikviditet</a:t>
            </a:r>
            <a:endParaRPr lang="sv-SE" dirty="0"/>
          </a:p>
        </p:txBody>
      </p:sp>
      <p:sp>
        <p:nvSpPr>
          <p:cNvPr id="4" name="Platshållare för bildnummer 3"/>
          <p:cNvSpPr>
            <a:spLocks noGrp="1"/>
          </p:cNvSpPr>
          <p:nvPr>
            <p:ph type="sldNum" sz="quarter" idx="5"/>
          </p:nvPr>
        </p:nvSpPr>
        <p:spPr/>
        <p:txBody>
          <a:bodyPr/>
          <a:lstStyle/>
          <a:p>
            <a:fld id="{B3ECE8E2-DEF0-4DC6-B2D0-591BBE2B8FAF}" type="slidenum">
              <a:rPr lang="sv-SE" smtClean="0"/>
              <a:t>9</a:t>
            </a:fld>
            <a:endParaRPr lang="sv-SE"/>
          </a:p>
        </p:txBody>
      </p:sp>
    </p:spTree>
    <p:extLst>
      <p:ext uri="{BB962C8B-B14F-4D97-AF65-F5344CB8AC3E}">
        <p14:creationId xmlns:p14="http://schemas.microsoft.com/office/powerpoint/2010/main" val="165844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dirty="0"/>
          </a:p>
        </p:txBody>
      </p:sp>
      <p:sp>
        <p:nvSpPr>
          <p:cNvPr id="4" name="Platshållare för bildnummer 3"/>
          <p:cNvSpPr>
            <a:spLocks noGrp="1"/>
          </p:cNvSpPr>
          <p:nvPr>
            <p:ph type="sldNum" sz="quarter" idx="5"/>
          </p:nvPr>
        </p:nvSpPr>
        <p:spPr/>
        <p:txBody>
          <a:bodyPr/>
          <a:lstStyle/>
          <a:p>
            <a:fld id="{B3ECE8E2-DEF0-4DC6-B2D0-591BBE2B8FAF}" type="slidenum">
              <a:rPr lang="sv-SE" smtClean="0"/>
              <a:t>10</a:t>
            </a:fld>
            <a:endParaRPr lang="sv-SE"/>
          </a:p>
        </p:txBody>
      </p:sp>
    </p:spTree>
    <p:extLst>
      <p:ext uri="{BB962C8B-B14F-4D97-AF65-F5344CB8AC3E}">
        <p14:creationId xmlns:p14="http://schemas.microsoft.com/office/powerpoint/2010/main" val="289431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43B0D-FF62-4006-A1BF-539B0F73012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09D4FEE-CDFC-4441-803D-F66791565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26E21B-A7A1-4457-BF06-73D2668E3B27}"/>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5" name="Platshållare för sidfot 4">
            <a:extLst>
              <a:ext uri="{FF2B5EF4-FFF2-40B4-BE49-F238E27FC236}">
                <a16:creationId xmlns:a16="http://schemas.microsoft.com/office/drawing/2014/main" id="{97D6C06D-5102-4386-85EC-CBCA3C681B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E7D8CF-C8D4-4A8E-93E0-3D2668C922C6}"/>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418816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295AB7-9AC1-414D-B955-1E931BC010B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53C7B93-A8E0-4C9D-B01A-7A9666CC15F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250356-EA83-4571-85EE-42E602F44ABC}"/>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5" name="Platshållare för sidfot 4">
            <a:extLst>
              <a:ext uri="{FF2B5EF4-FFF2-40B4-BE49-F238E27FC236}">
                <a16:creationId xmlns:a16="http://schemas.microsoft.com/office/drawing/2014/main" id="{5545A749-E27B-413D-A3D1-7CEB495EE8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BE802D-8BE3-4FA5-9041-5568C4AAD0A9}"/>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23548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F503E21-DE62-42D6-A5B5-A0571880DED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2FD1EF3-6446-45E4-A55C-A34C3B05F41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84594B9-2C30-49DE-A616-F89BE2625A44}"/>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5" name="Platshållare för sidfot 4">
            <a:extLst>
              <a:ext uri="{FF2B5EF4-FFF2-40B4-BE49-F238E27FC236}">
                <a16:creationId xmlns:a16="http://schemas.microsoft.com/office/drawing/2014/main" id="{2F54914B-22D7-46B0-AA28-A16FB8610C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43FA70-CB87-4D82-B677-EDDD5D709610}"/>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124893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C4DDD5F-244C-6194-1F77-6FEC24642204}"/>
              </a:ext>
            </a:extLst>
          </p:cNvPr>
          <p:cNvSpPr>
            <a:spLocks noGrp="1"/>
          </p:cNvSpPr>
          <p:nvPr>
            <p:ph type="pic" sz="quarter" idx="10"/>
          </p:nvPr>
        </p:nvSpPr>
        <p:spPr>
          <a:xfrm>
            <a:off x="7112000" y="499534"/>
            <a:ext cx="4165600" cy="5858933"/>
          </a:xfrm>
          <a:noFill/>
        </p:spPr>
        <p:txBody>
          <a:bodyPr/>
          <a:lstStyle/>
          <a:p>
            <a:r>
              <a:rPr lang="sv-SE"/>
              <a:t>Klicka på ikonen för att lägga till en bild</a:t>
            </a:r>
          </a:p>
        </p:txBody>
      </p:sp>
    </p:spTree>
    <p:extLst>
      <p:ext uri="{BB962C8B-B14F-4D97-AF65-F5344CB8AC3E}">
        <p14:creationId xmlns:p14="http://schemas.microsoft.com/office/powerpoint/2010/main" val="155111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B33E7B-7B58-4C54-9AC0-2879ED91978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34C3A34-9D63-41C5-8CCF-97CBC7B5A4E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07B7AD-9594-4A96-80A9-9BA409189E1D}"/>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5" name="Platshållare för sidfot 4">
            <a:extLst>
              <a:ext uri="{FF2B5EF4-FFF2-40B4-BE49-F238E27FC236}">
                <a16:creationId xmlns:a16="http://schemas.microsoft.com/office/drawing/2014/main" id="{383ACA00-5E5B-4B9A-A47D-8D9E90FBD0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4314AF-D681-4383-BC8A-A3FE30DDF3E2}"/>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360681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F66DC-0BDA-42D7-90AB-7F7DA068E87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F25833E-2B59-4F0C-A967-A5ABF047D3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579E3C7-0993-482E-BD48-AC45AC113DE5}"/>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5" name="Platshållare för sidfot 4">
            <a:extLst>
              <a:ext uri="{FF2B5EF4-FFF2-40B4-BE49-F238E27FC236}">
                <a16:creationId xmlns:a16="http://schemas.microsoft.com/office/drawing/2014/main" id="{184CF08E-CE94-4F55-8DEA-D0F94E44D9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1062B6-3788-4C0B-8FE0-0F4453C52BDE}"/>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302238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F1DDD2-2887-4C82-83C8-12D7B0EF84C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09ECA3-AD58-4E67-AA6E-503A969AEB9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FB7F9C6-2BAC-4864-BA98-A6FB895D139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A510942-A6D1-4B84-BFF4-CDB289D49F1B}"/>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6" name="Platshållare för sidfot 5">
            <a:extLst>
              <a:ext uri="{FF2B5EF4-FFF2-40B4-BE49-F238E27FC236}">
                <a16:creationId xmlns:a16="http://schemas.microsoft.com/office/drawing/2014/main" id="{E9AAFAD6-3E36-4EAB-B13B-F49580C0538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67200A8-E3F8-4A7A-A6EF-25AA7F61A673}"/>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4124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FBDEBC-0BF6-4AF7-8C24-E1EBA434BE1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92E6211-025E-45F9-B8A3-E5006E55C5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BA1608A-EC33-4AE5-9FBF-E08651E9EDE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A3787EF-AFBF-4C02-AE11-6E3C0BBF3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1C62A1C-75DF-4BFE-8284-90567376A62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B161932-4C6B-4233-9DB3-27022213F306}"/>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8" name="Platshållare för sidfot 7">
            <a:extLst>
              <a:ext uri="{FF2B5EF4-FFF2-40B4-BE49-F238E27FC236}">
                <a16:creationId xmlns:a16="http://schemas.microsoft.com/office/drawing/2014/main" id="{F06CD2F5-4811-4479-B91D-9079E85EDC3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D8E4453-A4BF-4D76-B99B-A79ED3EB0BE2}"/>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279191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F03FE-7231-4BB1-A142-49E60649308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25E2805-7E34-4345-BC75-28BDCDB90AA6}"/>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4" name="Platshållare för sidfot 3">
            <a:extLst>
              <a:ext uri="{FF2B5EF4-FFF2-40B4-BE49-F238E27FC236}">
                <a16:creationId xmlns:a16="http://schemas.microsoft.com/office/drawing/2014/main" id="{5EA88ABF-1DEB-4BF7-8552-813FFD4856C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6254409-A235-4385-B223-FC101A225665}"/>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176740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7F207BE-B838-4E35-BA97-8DC4D5A601FB}"/>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3" name="Platshållare för sidfot 2">
            <a:extLst>
              <a:ext uri="{FF2B5EF4-FFF2-40B4-BE49-F238E27FC236}">
                <a16:creationId xmlns:a16="http://schemas.microsoft.com/office/drawing/2014/main" id="{5111E4AC-0D13-45DA-9582-BA2CB7CB7BF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B8704EB-E752-4AA3-8323-AC8D77E67412}"/>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228685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B3E11-07D0-419D-9FC1-B41FAFC37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45C1494-8853-4D09-AFD6-369C17483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CC7DB2F-84CB-40AC-A736-D551F5AEF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36EFDFC-879D-417F-9C90-F08F94788177}"/>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6" name="Platshållare för sidfot 5">
            <a:extLst>
              <a:ext uri="{FF2B5EF4-FFF2-40B4-BE49-F238E27FC236}">
                <a16:creationId xmlns:a16="http://schemas.microsoft.com/office/drawing/2014/main" id="{9D43D470-D6BE-4477-ADFE-057FF5F6435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D29E14-F18A-4DD0-A518-B20B217B26B8}"/>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17981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6899A-8D37-4A23-BD76-A7AC698DD20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80EA279-F45C-42A1-95C7-969CA0D9D6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4551B53-591B-4EA9-93BE-4912E8ED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80442A-A1F3-42FF-B581-86A7A9C79914}"/>
              </a:ext>
            </a:extLst>
          </p:cNvPr>
          <p:cNvSpPr>
            <a:spLocks noGrp="1"/>
          </p:cNvSpPr>
          <p:nvPr>
            <p:ph type="dt" sz="half" idx="10"/>
          </p:nvPr>
        </p:nvSpPr>
        <p:spPr/>
        <p:txBody>
          <a:bodyPr/>
          <a:lstStyle/>
          <a:p>
            <a:fld id="{0189B97D-29C0-46CE-BCF2-31266E195BC9}" type="datetimeFigureOut">
              <a:rPr lang="sv-SE" smtClean="0"/>
              <a:t>2024-03-19</a:t>
            </a:fld>
            <a:endParaRPr lang="sv-SE"/>
          </a:p>
        </p:txBody>
      </p:sp>
      <p:sp>
        <p:nvSpPr>
          <p:cNvPr id="6" name="Platshållare för sidfot 5">
            <a:extLst>
              <a:ext uri="{FF2B5EF4-FFF2-40B4-BE49-F238E27FC236}">
                <a16:creationId xmlns:a16="http://schemas.microsoft.com/office/drawing/2014/main" id="{DC8FC14D-A2C7-4792-8FF5-0948965B009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9C53C98-5936-4821-A20E-2ED5EA369E27}"/>
              </a:ext>
            </a:extLst>
          </p:cNvPr>
          <p:cNvSpPr>
            <a:spLocks noGrp="1"/>
          </p:cNvSpPr>
          <p:nvPr>
            <p:ph type="sldNum" sz="quarter" idx="12"/>
          </p:nvPr>
        </p:nvSpPr>
        <p:spPr/>
        <p:txBody>
          <a:bodyPr/>
          <a:lstStyle/>
          <a:p>
            <a:fld id="{3714F0D2-5F0E-4E67-9411-9594A8760993}" type="slidenum">
              <a:rPr lang="sv-SE" smtClean="0"/>
              <a:t>‹#›</a:t>
            </a:fld>
            <a:endParaRPr lang="sv-SE"/>
          </a:p>
        </p:txBody>
      </p:sp>
    </p:spTree>
    <p:extLst>
      <p:ext uri="{BB962C8B-B14F-4D97-AF65-F5344CB8AC3E}">
        <p14:creationId xmlns:p14="http://schemas.microsoft.com/office/powerpoint/2010/main" val="71975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92226B-B592-43F1-A518-B933BFE00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7F3289-50F8-491C-A238-D38AF940B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2E1C6CC-8187-4038-B43B-18995EE25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9B97D-29C0-46CE-BCF2-31266E195BC9}" type="datetimeFigureOut">
              <a:rPr lang="sv-SE" smtClean="0"/>
              <a:t>2024-03-19</a:t>
            </a:fld>
            <a:endParaRPr lang="sv-SE"/>
          </a:p>
        </p:txBody>
      </p:sp>
      <p:sp>
        <p:nvSpPr>
          <p:cNvPr id="5" name="Platshållare för sidfot 4">
            <a:extLst>
              <a:ext uri="{FF2B5EF4-FFF2-40B4-BE49-F238E27FC236}">
                <a16:creationId xmlns:a16="http://schemas.microsoft.com/office/drawing/2014/main" id="{A724A652-DA42-4EC8-8415-AF11EC40D1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8A3B90A-1075-4B51-891A-2E8739D015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4F0D2-5F0E-4E67-9411-9594A8760993}" type="slidenum">
              <a:rPr lang="sv-SE" smtClean="0"/>
              <a:t>‹#›</a:t>
            </a:fld>
            <a:endParaRPr lang="sv-SE"/>
          </a:p>
        </p:txBody>
      </p:sp>
    </p:spTree>
    <p:extLst>
      <p:ext uri="{BB962C8B-B14F-4D97-AF65-F5344CB8AC3E}">
        <p14:creationId xmlns:p14="http://schemas.microsoft.com/office/powerpoint/2010/main" val="157883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leadersverige.se/" TargetMode="External"/><Relationship Id="rId7" Type="http://schemas.openxmlformats.org/officeDocument/2006/relationships/image" Target="../media/image28.png"/><Relationship Id="rId2" Type="http://schemas.openxmlformats.org/officeDocument/2006/relationships/hyperlink" Target="http://www.leadergotaalv.se/" TargetMode="Externa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mailto:kansliet.leadergotaalv@gmail.com" TargetMode="Externa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ur03.safelinks.protection.outlook.com/?url=https%3A%2F%2Fwww.youtube.com%2Fwatch%3Fv%3DLinTgYFLizo&amp;data=05%7C01%7Cannika.leander%40ale.se%7Ccb147df7716b430ded0d08dbe5df7d79%7C4eb1b07d494e40fab5eae09bcb651343%7C0%7C0%7C638356520278834424%7CUnknown%7CTWFpbGZsb3d8eyJWIjoiMC4wLjAwMDAiLCJQIjoiV2luMzIiLCJBTiI6Ik1haWwiLCJXVCI6Mn0%3D%7C3000%7C%7C%7C&amp;sdata=tyzDQxeLB0hAhvhVv5FfqPqK1aowUIbzy%2BpB%2BX%2FhboU%3D&amp;reserved=0"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a:extLst>
              <a:ext uri="{FF2B5EF4-FFF2-40B4-BE49-F238E27FC236}">
                <a16:creationId xmlns:a16="http://schemas.microsoft.com/office/drawing/2014/main" id="{16433D30-3DC5-1126-7BEB-89F290826F98}"/>
              </a:ext>
            </a:extLst>
          </p:cNvPr>
          <p:cNvSpPr txBox="1">
            <a:spLocks/>
          </p:cNvSpPr>
          <p:nvPr/>
        </p:nvSpPr>
        <p:spPr>
          <a:xfrm>
            <a:off x="745089" y="2443513"/>
            <a:ext cx="10479505" cy="7149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swald Medium" pitchFamily="2" charset="0"/>
                <a:ea typeface="+mj-ea"/>
                <a:cs typeface="+mj-cs"/>
              </a:defRPr>
            </a:lvl1pPr>
          </a:lstStyle>
          <a:p>
            <a:pPr algn="ctr">
              <a:lnSpc>
                <a:spcPct val="100000"/>
              </a:lnSpc>
            </a:pPr>
            <a:r>
              <a:rPr lang="sv-SE" cap="all">
                <a:solidFill>
                  <a:srgbClr val="4D5A31"/>
                </a:solidFill>
                <a:latin typeface="Oswald Medium" pitchFamily="2" charset="77"/>
              </a:rPr>
              <a:t>Lokal Utveckling med hjälp av </a:t>
            </a:r>
            <a:r>
              <a:rPr lang="sv-SE" cap="all" err="1">
                <a:solidFill>
                  <a:srgbClr val="4D5A31"/>
                </a:solidFill>
                <a:latin typeface="Oswald Medium" pitchFamily="2" charset="77"/>
              </a:rPr>
              <a:t>leader</a:t>
            </a:r>
            <a:endParaRPr lang="sv-SE" cap="all">
              <a:solidFill>
                <a:srgbClr val="4D5A31"/>
              </a:solidFill>
              <a:latin typeface="Oswald Medium" pitchFamily="2" charset="77"/>
            </a:endParaRPr>
          </a:p>
        </p:txBody>
      </p:sp>
      <p:grpSp>
        <p:nvGrpSpPr>
          <p:cNvPr id="37" name="Grupp 36">
            <a:extLst>
              <a:ext uri="{FF2B5EF4-FFF2-40B4-BE49-F238E27FC236}">
                <a16:creationId xmlns:a16="http://schemas.microsoft.com/office/drawing/2014/main" id="{18039746-45BA-4278-AB35-A207F2FE3258}"/>
              </a:ext>
            </a:extLst>
          </p:cNvPr>
          <p:cNvGrpSpPr/>
          <p:nvPr/>
        </p:nvGrpSpPr>
        <p:grpSpPr>
          <a:xfrm>
            <a:off x="3629763" y="5727649"/>
            <a:ext cx="3557590" cy="1114941"/>
            <a:chOff x="3650385" y="5688583"/>
            <a:chExt cx="3557590" cy="1114941"/>
          </a:xfrm>
        </p:grpSpPr>
        <p:pic>
          <p:nvPicPr>
            <p:cNvPr id="19" name="Bildobjekt 18">
              <a:extLst>
                <a:ext uri="{FF2B5EF4-FFF2-40B4-BE49-F238E27FC236}">
                  <a16:creationId xmlns:a16="http://schemas.microsoft.com/office/drawing/2014/main" id="{39A2C0EA-BA61-317E-BB1C-19A703F08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794" y="5734085"/>
              <a:ext cx="1062181" cy="992383"/>
            </a:xfrm>
            <a:prstGeom prst="rect">
              <a:avLst/>
            </a:prstGeom>
          </p:spPr>
        </p:pic>
        <p:pic>
          <p:nvPicPr>
            <p:cNvPr id="23" name="Bildobjekt 22" descr="En bild som visar logotyp&#10;&#10;Automatiskt genererad beskrivning">
              <a:extLst>
                <a:ext uri="{FF2B5EF4-FFF2-40B4-BE49-F238E27FC236}">
                  <a16:creationId xmlns:a16="http://schemas.microsoft.com/office/drawing/2014/main" id="{84311AAA-FFCB-C0DD-31CA-72CADB9737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0385" y="5688583"/>
              <a:ext cx="2251938" cy="1114941"/>
            </a:xfrm>
            <a:prstGeom prst="rect">
              <a:avLst/>
            </a:prstGeom>
          </p:spPr>
        </p:pic>
      </p:grpSp>
      <p:grpSp>
        <p:nvGrpSpPr>
          <p:cNvPr id="34" name="Grupp 33">
            <a:extLst>
              <a:ext uri="{FF2B5EF4-FFF2-40B4-BE49-F238E27FC236}">
                <a16:creationId xmlns:a16="http://schemas.microsoft.com/office/drawing/2014/main" id="{984649AE-7132-4E0F-85C5-2F76A2B7E0A0}"/>
              </a:ext>
            </a:extLst>
          </p:cNvPr>
          <p:cNvGrpSpPr/>
          <p:nvPr/>
        </p:nvGrpSpPr>
        <p:grpSpPr>
          <a:xfrm>
            <a:off x="-207559" y="3572089"/>
            <a:ext cx="12463115" cy="2043193"/>
            <a:chOff x="-271115" y="3738793"/>
            <a:chExt cx="12463115" cy="2043193"/>
          </a:xfrm>
        </p:grpSpPr>
        <p:grpSp>
          <p:nvGrpSpPr>
            <p:cNvPr id="30" name="Grupp 29">
              <a:extLst>
                <a:ext uri="{FF2B5EF4-FFF2-40B4-BE49-F238E27FC236}">
                  <a16:creationId xmlns:a16="http://schemas.microsoft.com/office/drawing/2014/main" id="{BA0FF25E-13E3-4A98-9BD0-AE04F55B0F22}"/>
                </a:ext>
              </a:extLst>
            </p:cNvPr>
            <p:cNvGrpSpPr/>
            <p:nvPr/>
          </p:nvGrpSpPr>
          <p:grpSpPr>
            <a:xfrm>
              <a:off x="2864615" y="3744703"/>
              <a:ext cx="6200931" cy="2037283"/>
              <a:chOff x="2864615" y="3744703"/>
              <a:chExt cx="6200931" cy="2037283"/>
            </a:xfrm>
          </p:grpSpPr>
          <p:pic>
            <p:nvPicPr>
              <p:cNvPr id="7" name="Bildobjekt 6" descr="En bild som visar gräs, utomhus, himmel, däggdjur&#10;&#10;Automatiskt genererad beskrivning">
                <a:extLst>
                  <a:ext uri="{FF2B5EF4-FFF2-40B4-BE49-F238E27FC236}">
                    <a16:creationId xmlns:a16="http://schemas.microsoft.com/office/drawing/2014/main" id="{FDE4FF92-92EC-7CE0-9CCF-9D83AAACF6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784" y="3744703"/>
                <a:ext cx="3070762" cy="2037283"/>
              </a:xfrm>
              <a:prstGeom prst="rect">
                <a:avLst/>
              </a:prstGeom>
            </p:spPr>
          </p:pic>
          <p:pic>
            <p:nvPicPr>
              <p:cNvPr id="11" name="Bildobjekt 10" descr="En bild som visar utomhus, natur&#10;&#10;Automatiskt genererad beskrivning">
                <a:extLst>
                  <a:ext uri="{FF2B5EF4-FFF2-40B4-BE49-F238E27FC236}">
                    <a16:creationId xmlns:a16="http://schemas.microsoft.com/office/drawing/2014/main" id="{20CFA3D5-4CED-EFEC-3C8E-D552A0BC1D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615" y="3744703"/>
                <a:ext cx="3056671" cy="2037283"/>
              </a:xfrm>
              <a:prstGeom prst="rect">
                <a:avLst/>
              </a:prstGeom>
            </p:spPr>
          </p:pic>
        </p:grpSp>
        <p:pic>
          <p:nvPicPr>
            <p:cNvPr id="9" name="Bildobjekt 8" descr="En bild som visar fisk, lax, person, vatten&#10;&#10;Automatiskt genererad beskrivning">
              <a:extLst>
                <a:ext uri="{FF2B5EF4-FFF2-40B4-BE49-F238E27FC236}">
                  <a16:creationId xmlns:a16="http://schemas.microsoft.com/office/drawing/2014/main" id="{51067F83-BC99-498B-962D-71BC07C93D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115" y="3738793"/>
              <a:ext cx="3056671" cy="2039373"/>
            </a:xfrm>
            <a:prstGeom prst="rect">
              <a:avLst/>
            </a:prstGeom>
          </p:spPr>
        </p:pic>
        <p:pic>
          <p:nvPicPr>
            <p:cNvPr id="17" name="Bildobjekt 16" descr="En bild som visar grönsak, grönsaker, växt, Vegannäring&#10;&#10;Automatiskt genererad beskrivning">
              <a:extLst>
                <a:ext uri="{FF2B5EF4-FFF2-40B4-BE49-F238E27FC236}">
                  <a16:creationId xmlns:a16="http://schemas.microsoft.com/office/drawing/2014/main" id="{F4FE3AD9-36AA-4A48-880E-EE5BA528AF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6075" y="3738793"/>
              <a:ext cx="3055925" cy="2039497"/>
            </a:xfrm>
            <a:prstGeom prst="rect">
              <a:avLst/>
            </a:prstGeom>
          </p:spPr>
        </p:pic>
      </p:grpSp>
      <p:grpSp>
        <p:nvGrpSpPr>
          <p:cNvPr id="44" name="Grupp 43">
            <a:extLst>
              <a:ext uri="{FF2B5EF4-FFF2-40B4-BE49-F238E27FC236}">
                <a16:creationId xmlns:a16="http://schemas.microsoft.com/office/drawing/2014/main" id="{8AEF5D22-FC3B-4BE6-83EB-5DA57823B038}"/>
              </a:ext>
            </a:extLst>
          </p:cNvPr>
          <p:cNvGrpSpPr/>
          <p:nvPr/>
        </p:nvGrpSpPr>
        <p:grpSpPr>
          <a:xfrm>
            <a:off x="-1" y="-262380"/>
            <a:ext cx="12255557" cy="2298215"/>
            <a:chOff x="-1" y="-262380"/>
            <a:chExt cx="12255557" cy="2298215"/>
          </a:xfrm>
        </p:grpSpPr>
        <p:pic>
          <p:nvPicPr>
            <p:cNvPr id="3" name="Bildobjekt 2" descr="En bild som visar utomhus, person, häst&#10;&#10;Automatiskt genererad beskrivning">
              <a:extLst>
                <a:ext uri="{FF2B5EF4-FFF2-40B4-BE49-F238E27FC236}">
                  <a16:creationId xmlns:a16="http://schemas.microsoft.com/office/drawing/2014/main" id="{2D8E6514-BFF9-57CA-6D12-76486F2CB8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3890" y="0"/>
              <a:ext cx="3051367" cy="2035834"/>
            </a:xfrm>
            <a:prstGeom prst="rect">
              <a:avLst/>
            </a:prstGeom>
          </p:spPr>
        </p:pic>
        <p:pic>
          <p:nvPicPr>
            <p:cNvPr id="18" name="Bildobjekt 17" descr="En bild som visar träd, utomhus, mark, person&#10;&#10;Automatiskt genererad beskrivning">
              <a:extLst>
                <a:ext uri="{FF2B5EF4-FFF2-40B4-BE49-F238E27FC236}">
                  <a16:creationId xmlns:a16="http://schemas.microsoft.com/office/drawing/2014/main" id="{729EE40E-165B-55AF-01B5-1A8E6BD13AF4}"/>
                </a:ext>
              </a:extLst>
            </p:cNvPr>
            <p:cNvPicPr>
              <a:picLocks noChangeAspect="1"/>
            </p:cNvPicPr>
            <p:nvPr/>
          </p:nvPicPr>
          <p:blipFill rotWithShape="1">
            <a:blip r:embed="rId10">
              <a:extLst>
                <a:ext uri="{28A0092B-C50C-407E-A947-70E740481C1C}">
                  <a14:useLocalDpi xmlns:a14="http://schemas.microsoft.com/office/drawing/2010/main" val="0"/>
                </a:ext>
              </a:extLst>
            </a:blip>
            <a:srcRect b="3333"/>
            <a:stretch/>
          </p:blipFill>
          <p:spPr>
            <a:xfrm>
              <a:off x="-1" y="1"/>
              <a:ext cx="2808049" cy="2035834"/>
            </a:xfrm>
            <a:prstGeom prst="rect">
              <a:avLst/>
            </a:prstGeom>
          </p:spPr>
        </p:pic>
        <p:pic>
          <p:nvPicPr>
            <p:cNvPr id="14" name="Bildobjekt 13" descr="En bild som visar utomhus, klädsel, person, träd&#10;&#10;Automatiskt genererad beskrivning">
              <a:extLst>
                <a:ext uri="{FF2B5EF4-FFF2-40B4-BE49-F238E27FC236}">
                  <a16:creationId xmlns:a16="http://schemas.microsoft.com/office/drawing/2014/main" id="{AB737087-795E-4D95-88FF-8E41636590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36075" y="-43312"/>
              <a:ext cx="3119481" cy="2079146"/>
            </a:xfrm>
            <a:prstGeom prst="rect">
              <a:avLst/>
            </a:prstGeom>
          </p:spPr>
        </p:pic>
        <p:pic>
          <p:nvPicPr>
            <p:cNvPr id="39" name="Bildobjekt 38" descr="En bild som visar utomhus, himmel, vatten, moln&#10;&#10;Automatiskt genererad beskrivning">
              <a:extLst>
                <a:ext uri="{FF2B5EF4-FFF2-40B4-BE49-F238E27FC236}">
                  <a16:creationId xmlns:a16="http://schemas.microsoft.com/office/drawing/2014/main" id="{080DD4D7-DD5B-46C4-9525-22A43731DD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65948" y="-262380"/>
              <a:ext cx="3064285" cy="2298214"/>
            </a:xfrm>
            <a:prstGeom prst="rect">
              <a:avLst/>
            </a:prstGeom>
          </p:spPr>
        </p:pic>
      </p:grpSp>
    </p:spTree>
    <p:extLst>
      <p:ext uri="{BB962C8B-B14F-4D97-AF65-F5344CB8AC3E}">
        <p14:creationId xmlns:p14="http://schemas.microsoft.com/office/powerpoint/2010/main" val="22433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D001DFCE-3025-FDDB-AE3D-FA92A6C60CC6}"/>
              </a:ext>
            </a:extLst>
          </p:cNvPr>
          <p:cNvPicPr>
            <a:picLocks noChangeAspect="1"/>
          </p:cNvPicPr>
          <p:nvPr/>
        </p:nvPicPr>
        <p:blipFill>
          <a:blip r:embed="rId3"/>
          <a:stretch>
            <a:fillRect/>
          </a:stretch>
        </p:blipFill>
        <p:spPr>
          <a:xfrm>
            <a:off x="2228932" y="1275907"/>
            <a:ext cx="9067717" cy="5048692"/>
          </a:xfrm>
          <a:prstGeom prst="rect">
            <a:avLst/>
          </a:prstGeom>
        </p:spPr>
      </p:pic>
      <p:pic>
        <p:nvPicPr>
          <p:cNvPr id="3" name="Platshållare för innehåll 4">
            <a:extLst>
              <a:ext uri="{FF2B5EF4-FFF2-40B4-BE49-F238E27FC236}">
                <a16:creationId xmlns:a16="http://schemas.microsoft.com/office/drawing/2014/main" id="{EAE78F7B-B9D9-0589-3367-0D7EA1BE2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200" y="5832707"/>
            <a:ext cx="2113022" cy="1046744"/>
          </a:xfrm>
          <a:prstGeom prst="rect">
            <a:avLst/>
          </a:prstGeom>
        </p:spPr>
      </p:pic>
      <p:pic>
        <p:nvPicPr>
          <p:cNvPr id="4" name="Bildobjekt 3" descr="En bild som visar flagga, symbol, text, Teckensnitt&#10;&#10;Automatiskt genererad beskrivning">
            <a:extLst>
              <a:ext uri="{FF2B5EF4-FFF2-40B4-BE49-F238E27FC236}">
                <a16:creationId xmlns:a16="http://schemas.microsoft.com/office/drawing/2014/main" id="{15985D85-740B-5539-A6C0-38026A2670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0" y="5794449"/>
            <a:ext cx="1132837" cy="1147775"/>
          </a:xfrm>
          <a:prstGeom prst="rect">
            <a:avLst/>
          </a:prstGeom>
        </p:spPr>
      </p:pic>
      <p:sp>
        <p:nvSpPr>
          <p:cNvPr id="9" name="Ellips 8">
            <a:extLst>
              <a:ext uri="{FF2B5EF4-FFF2-40B4-BE49-F238E27FC236}">
                <a16:creationId xmlns:a16="http://schemas.microsoft.com/office/drawing/2014/main" id="{8964940B-7A13-7B7B-C1E8-CC4E5405F5DB}"/>
              </a:ext>
            </a:extLst>
          </p:cNvPr>
          <p:cNvSpPr/>
          <p:nvPr/>
        </p:nvSpPr>
        <p:spPr>
          <a:xfrm rot="-840000">
            <a:off x="148643" y="195436"/>
            <a:ext cx="3608909" cy="167197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b="1" dirty="0"/>
              <a:t>OBS! Först</a:t>
            </a:r>
          </a:p>
          <a:p>
            <a:pPr algn="ctr"/>
            <a:r>
              <a:rPr lang="sv-SE" sz="2400" b="1" dirty="0"/>
              <a:t>projektsökarträff</a:t>
            </a:r>
          </a:p>
          <a:p>
            <a:pPr algn="ctr"/>
            <a:r>
              <a:rPr lang="sv-SE" sz="2400" b="1" dirty="0"/>
              <a:t>&amp; fullmakt</a:t>
            </a:r>
          </a:p>
        </p:txBody>
      </p:sp>
      <p:sp>
        <p:nvSpPr>
          <p:cNvPr id="10" name="Pil: uppåt 9">
            <a:extLst>
              <a:ext uri="{FF2B5EF4-FFF2-40B4-BE49-F238E27FC236}">
                <a16:creationId xmlns:a16="http://schemas.microsoft.com/office/drawing/2014/main" id="{79B2CB30-948E-ECA2-0EEC-E5989F6FED4A}"/>
              </a:ext>
            </a:extLst>
          </p:cNvPr>
          <p:cNvSpPr/>
          <p:nvPr/>
        </p:nvSpPr>
        <p:spPr>
          <a:xfrm>
            <a:off x="680484" y="2562447"/>
            <a:ext cx="978195" cy="3232002"/>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vänster 13">
            <a:extLst>
              <a:ext uri="{FF2B5EF4-FFF2-40B4-BE49-F238E27FC236}">
                <a16:creationId xmlns:a16="http://schemas.microsoft.com/office/drawing/2014/main" id="{FAABD2E4-74B7-217F-75F4-95E9E6AF61D6}"/>
              </a:ext>
            </a:extLst>
          </p:cNvPr>
          <p:cNvSpPr/>
          <p:nvPr/>
        </p:nvSpPr>
        <p:spPr>
          <a:xfrm>
            <a:off x="4210491" y="191378"/>
            <a:ext cx="6103089" cy="1046744"/>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2869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4D757-01DD-4CB4-8767-7F9695813873}"/>
              </a:ext>
            </a:extLst>
          </p:cNvPr>
          <p:cNvSpPr>
            <a:spLocks noGrp="1"/>
          </p:cNvSpPr>
          <p:nvPr>
            <p:ph type="ctrTitle"/>
          </p:nvPr>
        </p:nvSpPr>
        <p:spPr>
          <a:xfrm>
            <a:off x="1524000" y="972300"/>
            <a:ext cx="6360367" cy="568017"/>
          </a:xfrm>
        </p:spPr>
        <p:txBody>
          <a:bodyPr>
            <a:normAutofit/>
          </a:bodyPr>
          <a:lstStyle/>
          <a:p>
            <a:pPr algn="l"/>
            <a:r>
              <a:rPr lang="sv-SE" sz="3200">
                <a:latin typeface="OSWALD" pitchFamily="2" charset="0"/>
                <a:cs typeface="Helvetica" panose="020B0604020202020204" pitchFamily="34" charset="0"/>
              </a:rPr>
              <a:t>Kontakt </a:t>
            </a:r>
          </a:p>
        </p:txBody>
      </p:sp>
      <p:sp>
        <p:nvSpPr>
          <p:cNvPr id="3" name="Underrubrik 2">
            <a:extLst>
              <a:ext uri="{FF2B5EF4-FFF2-40B4-BE49-F238E27FC236}">
                <a16:creationId xmlns:a16="http://schemas.microsoft.com/office/drawing/2014/main" id="{6F1AABD0-C78D-4723-82D8-6A358ED9A8B0}"/>
              </a:ext>
            </a:extLst>
          </p:cNvPr>
          <p:cNvSpPr>
            <a:spLocks noGrp="1"/>
          </p:cNvSpPr>
          <p:nvPr>
            <p:ph type="subTitle" idx="1"/>
          </p:nvPr>
        </p:nvSpPr>
        <p:spPr>
          <a:xfrm>
            <a:off x="1524000" y="1805369"/>
            <a:ext cx="8450510" cy="3998003"/>
          </a:xfrm>
        </p:spPr>
        <p:txBody>
          <a:bodyPr>
            <a:normAutofit fontScale="92500" lnSpcReduction="20000"/>
          </a:bodyPr>
          <a:lstStyle/>
          <a:p>
            <a:pPr algn="l"/>
            <a:endParaRPr lang="sv-SE" sz="1600" dirty="0">
              <a:latin typeface="Helvetica" panose="020B0604020202020204" pitchFamily="34" charset="0"/>
              <a:cs typeface="Helvetica" panose="020B0604020202020204" pitchFamily="34" charset="0"/>
            </a:endParaRPr>
          </a:p>
          <a:p>
            <a:pPr algn="l"/>
            <a:endParaRPr lang="sv-SE" sz="1600" dirty="0">
              <a:latin typeface="Helvetica" panose="020B0604020202020204" pitchFamily="34" charset="0"/>
              <a:cs typeface="Helvetica" panose="020B0604020202020204" pitchFamily="34" charset="0"/>
            </a:endParaRPr>
          </a:p>
          <a:p>
            <a:pPr algn="l"/>
            <a:endParaRPr lang="sv-SE" sz="1600" dirty="0">
              <a:latin typeface="Helvetica" panose="020B0604020202020204" pitchFamily="34" charset="0"/>
              <a:cs typeface="Helvetica" panose="020B0604020202020204" pitchFamily="34" charset="0"/>
            </a:endParaRPr>
          </a:p>
          <a:p>
            <a:pPr algn="l"/>
            <a:endParaRPr lang="sv-SE" sz="1600" dirty="0">
              <a:latin typeface="Helvetica" panose="020B0604020202020204" pitchFamily="34" charset="0"/>
              <a:cs typeface="Helvetica" panose="020B0604020202020204" pitchFamily="34" charset="0"/>
            </a:endParaRPr>
          </a:p>
          <a:p>
            <a:pPr algn="l"/>
            <a:endParaRPr lang="sv-SE" sz="1600" dirty="0">
              <a:latin typeface="Helvetica" panose="020B0604020202020204" pitchFamily="34" charset="0"/>
              <a:cs typeface="Helvetica" panose="020B0604020202020204" pitchFamily="34" charset="0"/>
            </a:endParaRPr>
          </a:p>
          <a:p>
            <a:pPr algn="l"/>
            <a:r>
              <a:rPr lang="sv-SE" sz="1600" dirty="0">
                <a:latin typeface="Helvetica" panose="020B0604020202020204" pitchFamily="34" charset="0"/>
                <a:cs typeface="Helvetica" panose="020B0604020202020204" pitchFamily="34" charset="0"/>
              </a:rPr>
              <a:t>						</a:t>
            </a:r>
            <a:r>
              <a:rPr lang="sv-SE" sz="2000" dirty="0">
                <a:latin typeface="Helvetica" panose="020B0604020202020204" pitchFamily="34" charset="0"/>
                <a:cs typeface="Helvetica" panose="020B0604020202020204" pitchFamily="34" charset="0"/>
                <a:hlinkClick r:id="rId2"/>
              </a:rPr>
              <a:t>www.leadergotaalv.se</a:t>
            </a:r>
            <a:endParaRPr lang="sv-SE" sz="2000" dirty="0">
              <a:latin typeface="Helvetica" panose="020B0604020202020204" pitchFamily="34" charset="0"/>
              <a:cs typeface="Helvetica" panose="020B0604020202020204" pitchFamily="34" charset="0"/>
            </a:endParaRPr>
          </a:p>
          <a:p>
            <a:pPr algn="l"/>
            <a:r>
              <a:rPr lang="sv-SE" sz="2000" dirty="0">
                <a:latin typeface="Helvetica" panose="020B0604020202020204" pitchFamily="34" charset="0"/>
                <a:cs typeface="Helvetica" panose="020B0604020202020204" pitchFamily="34" charset="0"/>
              </a:rPr>
              <a:t>						</a:t>
            </a:r>
            <a:r>
              <a:rPr lang="sv-SE" sz="2100" dirty="0">
                <a:latin typeface="Helvetica" panose="020B0604020202020204" pitchFamily="34" charset="0"/>
                <a:cs typeface="Helvetica" panose="020B0604020202020204" pitchFamily="34" charset="0"/>
                <a:hlinkClick r:id="rId3"/>
              </a:rPr>
              <a:t>www.leadersverige.se</a:t>
            </a:r>
            <a:endParaRPr lang="sv-SE" sz="2100" dirty="0">
              <a:latin typeface="Helvetica" panose="020B0604020202020204" pitchFamily="34" charset="0"/>
              <a:cs typeface="Helvetica" panose="020B0604020202020204" pitchFamily="34" charset="0"/>
            </a:endParaRPr>
          </a:p>
          <a:p>
            <a:pPr algn="l"/>
            <a:endParaRPr lang="sv-SE" sz="1600" dirty="0">
              <a:latin typeface="Helvetica" panose="020B0604020202020204" pitchFamily="34" charset="0"/>
              <a:cs typeface="Helvetica" panose="020B0604020202020204" pitchFamily="34" charset="0"/>
            </a:endParaRPr>
          </a:p>
          <a:p>
            <a:pPr algn="l"/>
            <a:endParaRPr lang="sv-SE" sz="1900" dirty="0">
              <a:latin typeface="Helvetica" panose="020B0604020202020204" pitchFamily="34" charset="0"/>
              <a:cs typeface="Helvetica" panose="020B0604020202020204" pitchFamily="34" charset="0"/>
            </a:endParaRPr>
          </a:p>
          <a:p>
            <a:pPr algn="l"/>
            <a:r>
              <a:rPr lang="sv-SE" sz="1900" dirty="0">
                <a:latin typeface="Helvetica" panose="020B0604020202020204" pitchFamily="34" charset="0"/>
                <a:cs typeface="Helvetica" panose="020B0604020202020204" pitchFamily="34" charset="0"/>
              </a:rPr>
              <a:t>Annika Leander		Karolina Neary		Anne Franze-Jordanov</a:t>
            </a:r>
          </a:p>
          <a:p>
            <a:pPr algn="l"/>
            <a:r>
              <a:rPr lang="sv-SE" sz="1900" dirty="0">
                <a:latin typeface="Helvetica" panose="020B0604020202020204" pitchFamily="34" charset="0"/>
                <a:cs typeface="Helvetica" panose="020B0604020202020204" pitchFamily="34" charset="0"/>
              </a:rPr>
              <a:t>0704-32 09 42		0704-32 09 35		nyanställd</a:t>
            </a:r>
          </a:p>
          <a:p>
            <a:pPr algn="l"/>
            <a:r>
              <a:rPr lang="sv-SE" sz="1900" dirty="0">
                <a:solidFill>
                  <a:schemeClr val="bg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lang="sv-SE" sz="1900" dirty="0">
                <a:solidFill>
                  <a:srgbClr val="0563C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kansliet.leadergotaalv@gmail.com</a:t>
            </a:r>
            <a:endParaRPr lang="sv-SE" sz="1900" dirty="0">
              <a:latin typeface="Helvetica" panose="020B0604020202020204" pitchFamily="34" charset="0"/>
              <a:cs typeface="Helvetica" panose="020B0604020202020204" pitchFamily="34" charset="0"/>
            </a:endParaRPr>
          </a:p>
          <a:p>
            <a:pPr algn="l"/>
            <a:r>
              <a:rPr lang="sv-SE" sz="1600" dirty="0">
                <a:latin typeface="Helvetica" panose="020B0604020202020204" pitchFamily="34" charset="0"/>
                <a:cs typeface="Helvetica" panose="020B0604020202020204" pitchFamily="34" charset="0"/>
              </a:rPr>
              <a:t>						</a:t>
            </a:r>
          </a:p>
        </p:txBody>
      </p:sp>
      <p:pic>
        <p:nvPicPr>
          <p:cNvPr id="5" name="Bildobjekt 4" descr="En bild som visar utomhus, himmel, person, snö&#10;&#10;Automatiskt genererad beskrivning">
            <a:extLst>
              <a:ext uri="{FF2B5EF4-FFF2-40B4-BE49-F238E27FC236}">
                <a16:creationId xmlns:a16="http://schemas.microsoft.com/office/drawing/2014/main" id="{4E77EA90-383C-411A-8DF3-577F8B08370A}"/>
              </a:ext>
            </a:extLst>
          </p:cNvPr>
          <p:cNvPicPr>
            <a:picLocks noChangeAspect="1"/>
          </p:cNvPicPr>
          <p:nvPr/>
        </p:nvPicPr>
        <p:blipFill rotWithShape="1">
          <a:blip r:embed="rId5">
            <a:extLst>
              <a:ext uri="{28A0092B-C50C-407E-A947-70E740481C1C}">
                <a14:useLocalDpi xmlns:a14="http://schemas.microsoft.com/office/drawing/2010/main" val="0"/>
              </a:ext>
            </a:extLst>
          </a:blip>
          <a:srcRect l="14823" t="9333" r="8274" b="24455"/>
          <a:stretch/>
        </p:blipFill>
        <p:spPr>
          <a:xfrm>
            <a:off x="1847556" y="1805369"/>
            <a:ext cx="3638843" cy="2349699"/>
          </a:xfrm>
          <a:prstGeom prst="rect">
            <a:avLst/>
          </a:prstGeom>
        </p:spPr>
      </p:pic>
      <p:pic>
        <p:nvPicPr>
          <p:cNvPr id="2050" name="Picture 2" descr="Facebook Logo and symbol, meaning, history, PNG, brand">
            <a:extLst>
              <a:ext uri="{FF2B5EF4-FFF2-40B4-BE49-F238E27FC236}">
                <a16:creationId xmlns:a16="http://schemas.microsoft.com/office/drawing/2014/main" id="{2FD2545C-01D9-458D-92CD-7A4FFB962E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3090" y="1967238"/>
            <a:ext cx="1576900" cy="982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nkedin - Free social media icons">
            <a:extLst>
              <a:ext uri="{FF2B5EF4-FFF2-40B4-BE49-F238E27FC236}">
                <a16:creationId xmlns:a16="http://schemas.microsoft.com/office/drawing/2014/main" id="{59BD08D7-CFE7-4CDF-B4DA-745CEACFC9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6885" y="2034917"/>
            <a:ext cx="847429" cy="847429"/>
          </a:xfrm>
          <a:prstGeom prst="rect">
            <a:avLst/>
          </a:prstGeom>
          <a:noFill/>
          <a:extLst>
            <a:ext uri="{909E8E84-426E-40DD-AFC4-6F175D3DCCD1}">
              <a14:hiddenFill xmlns:a14="http://schemas.microsoft.com/office/drawing/2010/main">
                <a:solidFill>
                  <a:srgbClr val="FFFFFF"/>
                </a:solidFill>
              </a14:hiddenFill>
            </a:ext>
          </a:extLst>
        </p:spPr>
      </p:pic>
      <p:pic>
        <p:nvPicPr>
          <p:cNvPr id="4" name="Platshållare för innehåll 4">
            <a:extLst>
              <a:ext uri="{FF2B5EF4-FFF2-40B4-BE49-F238E27FC236}">
                <a16:creationId xmlns:a16="http://schemas.microsoft.com/office/drawing/2014/main" id="{45B19B28-423B-1A3D-1D2E-21DDCB63B5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9960" y="5553888"/>
            <a:ext cx="2675862" cy="1325563"/>
          </a:xfrm>
          <a:prstGeom prst="rect">
            <a:avLst/>
          </a:prstGeom>
        </p:spPr>
      </p:pic>
      <p:pic>
        <p:nvPicPr>
          <p:cNvPr id="7" name="Bildobjekt 6" descr="En bild som visar flagga, symbol, text, Teckensnitt&#10;&#10;Automatiskt genererad beskrivning">
            <a:extLst>
              <a:ext uri="{FF2B5EF4-FFF2-40B4-BE49-F238E27FC236}">
                <a16:creationId xmlns:a16="http://schemas.microsoft.com/office/drawing/2014/main" id="{A17A4F7B-FAE5-B568-6D3A-DD1CDA5E39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18794" y="5537093"/>
            <a:ext cx="1386843" cy="1405131"/>
          </a:xfrm>
          <a:prstGeom prst="rect">
            <a:avLst/>
          </a:prstGeom>
        </p:spPr>
      </p:pic>
    </p:spTree>
    <p:extLst>
      <p:ext uri="{BB962C8B-B14F-4D97-AF65-F5344CB8AC3E}">
        <p14:creationId xmlns:p14="http://schemas.microsoft.com/office/powerpoint/2010/main" val="260084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89B5A3-1370-52D9-F4C0-157A25E31DD3}"/>
              </a:ext>
            </a:extLst>
          </p:cNvPr>
          <p:cNvSpPr>
            <a:spLocks noGrp="1"/>
          </p:cNvSpPr>
          <p:nvPr>
            <p:ph type="title"/>
          </p:nvPr>
        </p:nvSpPr>
        <p:spPr/>
        <p:txBody>
          <a:bodyPr/>
          <a:lstStyle/>
          <a:p>
            <a:r>
              <a:rPr lang="sv-SE">
                <a:latin typeface="Roboto" panose="02000000000000000000" pitchFamily="2" charset="0"/>
                <a:ea typeface="Roboto" panose="02000000000000000000" pitchFamily="2" charset="0"/>
                <a:cs typeface="Roboto" panose="02000000000000000000" pitchFamily="2" charset="0"/>
              </a:rPr>
              <a:t>Film från Leader Sverige:</a:t>
            </a:r>
          </a:p>
        </p:txBody>
      </p:sp>
      <p:sp>
        <p:nvSpPr>
          <p:cNvPr id="3" name="Platshållare för innehåll 2">
            <a:extLst>
              <a:ext uri="{FF2B5EF4-FFF2-40B4-BE49-F238E27FC236}">
                <a16:creationId xmlns:a16="http://schemas.microsoft.com/office/drawing/2014/main" id="{1E819886-3B4E-0F39-495F-CBF477484BDB}"/>
              </a:ext>
            </a:extLst>
          </p:cNvPr>
          <p:cNvSpPr>
            <a:spLocks noGrp="1"/>
          </p:cNvSpPr>
          <p:nvPr>
            <p:ph idx="1"/>
          </p:nvPr>
        </p:nvSpPr>
        <p:spPr>
          <a:xfrm>
            <a:off x="838200" y="3009899"/>
            <a:ext cx="10515600" cy="3167063"/>
          </a:xfrm>
        </p:spPr>
        <p:txBody>
          <a:bodyPr>
            <a:normAutofit/>
          </a:bodyPr>
          <a:lstStyle/>
          <a:p>
            <a:pPr marL="0" indent="0" algn="ctr">
              <a:buNone/>
            </a:pPr>
            <a:r>
              <a:rPr lang="sv-SE" sz="3200" u="sng">
                <a:solidFill>
                  <a:srgbClr val="0563C1"/>
                </a:solidFill>
                <a:effectLst/>
                <a:latin typeface="Calibri" panose="020F0502020204030204" pitchFamily="34" charset="0"/>
                <a:ea typeface="Calibri" panose="020F0502020204030204" pitchFamily="34" charset="0"/>
                <a:hlinkClick r:id="rId2"/>
              </a:rPr>
              <a:t>https://www.youtube.com/watch?v=LinTgYFLizo</a:t>
            </a:r>
            <a:endParaRPr lang="sv-SE" sz="3200"/>
          </a:p>
        </p:txBody>
      </p:sp>
      <p:pic>
        <p:nvPicPr>
          <p:cNvPr id="4" name="Platshållare för innehåll 4">
            <a:extLst>
              <a:ext uri="{FF2B5EF4-FFF2-40B4-BE49-F238E27FC236}">
                <a16:creationId xmlns:a16="http://schemas.microsoft.com/office/drawing/2014/main" id="{F2B619E1-2A2D-F15E-4470-CF3178757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960" y="5553888"/>
            <a:ext cx="2675862" cy="1325563"/>
          </a:xfrm>
          <a:prstGeom prst="rect">
            <a:avLst/>
          </a:prstGeom>
        </p:spPr>
      </p:pic>
      <p:pic>
        <p:nvPicPr>
          <p:cNvPr id="5" name="Bildobjekt 4" descr="En bild som visar flagga, symbol, text, Teckensnitt&#10;&#10;Automatiskt genererad beskrivning">
            <a:extLst>
              <a:ext uri="{FF2B5EF4-FFF2-40B4-BE49-F238E27FC236}">
                <a16:creationId xmlns:a16="http://schemas.microsoft.com/office/drawing/2014/main" id="{7ABCCBD2-63CB-7A54-C833-AD055FEE2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8794" y="5537093"/>
            <a:ext cx="1386843" cy="1405131"/>
          </a:xfrm>
          <a:prstGeom prst="rect">
            <a:avLst/>
          </a:prstGeom>
        </p:spPr>
      </p:pic>
    </p:spTree>
    <p:extLst>
      <p:ext uri="{BB962C8B-B14F-4D97-AF65-F5344CB8AC3E}">
        <p14:creationId xmlns:p14="http://schemas.microsoft.com/office/powerpoint/2010/main" val="129151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 text, kartbok&#10;&#10;Automatiskt genererad beskrivning">
            <a:extLst>
              <a:ext uri="{FF2B5EF4-FFF2-40B4-BE49-F238E27FC236}">
                <a16:creationId xmlns:a16="http://schemas.microsoft.com/office/drawing/2014/main" id="{5A47ED72-4B76-4980-B649-C67B28347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2" y="390418"/>
            <a:ext cx="7709261" cy="5907640"/>
          </a:xfrm>
          <a:prstGeom prst="rect">
            <a:avLst/>
          </a:prstGeom>
        </p:spPr>
      </p:pic>
      <p:sp>
        <p:nvSpPr>
          <p:cNvPr id="2" name="textruta 1">
            <a:extLst>
              <a:ext uri="{FF2B5EF4-FFF2-40B4-BE49-F238E27FC236}">
                <a16:creationId xmlns:a16="http://schemas.microsoft.com/office/drawing/2014/main" id="{5095A2D1-B665-468D-A103-555D93E43488}"/>
              </a:ext>
            </a:extLst>
          </p:cNvPr>
          <p:cNvSpPr txBox="1"/>
          <p:nvPr/>
        </p:nvSpPr>
        <p:spPr>
          <a:xfrm>
            <a:off x="7869960" y="1326831"/>
            <a:ext cx="4084519" cy="3262432"/>
          </a:xfrm>
          <a:prstGeom prst="rect">
            <a:avLst/>
          </a:prstGeom>
          <a:noFill/>
        </p:spPr>
        <p:txBody>
          <a:bodyPr wrap="square" rtlCol="0">
            <a:spAutoFit/>
          </a:bodyPr>
          <a:lstStyle/>
          <a:p>
            <a:r>
              <a:rPr lang="sv-SE" sz="2400" b="1" err="1">
                <a:latin typeface="Oswald" pitchFamily="2" charset="0"/>
                <a:ea typeface="Roboto" panose="02000000000000000000" pitchFamily="2" charset="0"/>
                <a:cs typeface="Helvetica" panose="020B0604020202020204" pitchFamily="34" charset="0"/>
              </a:rPr>
              <a:t>Leaderområdets</a:t>
            </a:r>
            <a:r>
              <a:rPr lang="sv-SE" sz="2400" b="1">
                <a:latin typeface="Oswald" pitchFamily="2" charset="0"/>
                <a:ea typeface="Roboto" panose="02000000000000000000" pitchFamily="2" charset="0"/>
                <a:cs typeface="Helvetica" panose="020B0604020202020204" pitchFamily="34" charset="0"/>
              </a:rPr>
              <a:t> kommuner</a:t>
            </a:r>
          </a:p>
          <a:p>
            <a:endParaRPr lang="sv-SE" sz="2400" b="1">
              <a:latin typeface="Oswald" pitchFamily="2" charset="0"/>
              <a:ea typeface="Roboto" panose="02000000000000000000" pitchFamily="2" charset="0"/>
              <a:cs typeface="Helvetica" panose="020B0604020202020204" pitchFamily="34" charset="0"/>
            </a:endParaRPr>
          </a:p>
          <a:p>
            <a:r>
              <a:rPr lang="sv-SE" sz="2000">
                <a:latin typeface="Helvetica" panose="020B0604020202020204" pitchFamily="34" charset="0"/>
                <a:ea typeface="Roboto" panose="02000000000000000000" pitchFamily="2" charset="0"/>
                <a:cs typeface="Helvetica" panose="020B0604020202020204" pitchFamily="34" charset="0"/>
              </a:rPr>
              <a:t>Lilla Edet, Ale, Alingsås, Lerum,</a:t>
            </a:r>
          </a:p>
          <a:p>
            <a:r>
              <a:rPr lang="sv-SE" sz="2000">
                <a:latin typeface="Helvetica" panose="020B0604020202020204" pitchFamily="34" charset="0"/>
                <a:ea typeface="Roboto" panose="02000000000000000000" pitchFamily="2" charset="0"/>
                <a:cs typeface="Helvetica" panose="020B0604020202020204" pitchFamily="34" charset="0"/>
              </a:rPr>
              <a:t>Trollhättan och Södra Vänersborg</a:t>
            </a:r>
          </a:p>
          <a:p>
            <a:endParaRPr lang="sv-SE" sz="2000">
              <a:latin typeface="Helvetica" panose="020B0604020202020204" pitchFamily="34" charset="0"/>
              <a:ea typeface="Roboto" panose="02000000000000000000" pitchFamily="2" charset="0"/>
              <a:cs typeface="Helvetica" panose="020B0604020202020204" pitchFamily="34" charset="0"/>
            </a:endParaRPr>
          </a:p>
          <a:p>
            <a:endParaRPr lang="sv-SE" sz="2000">
              <a:latin typeface="Helvetica" panose="020B0604020202020204" pitchFamily="34" charset="0"/>
              <a:ea typeface="Roboto" panose="02000000000000000000" pitchFamily="2" charset="0"/>
              <a:cs typeface="Helvetica" panose="020B0604020202020204" pitchFamily="34" charset="0"/>
            </a:endParaRPr>
          </a:p>
          <a:p>
            <a:r>
              <a:rPr lang="sv-SE" sz="2000" b="1">
                <a:latin typeface="Helvetica" panose="020B0604020202020204" pitchFamily="34" charset="0"/>
                <a:ea typeface="Roboto" panose="02000000000000000000" pitchFamily="2" charset="0"/>
                <a:cs typeface="Helvetica" panose="020B0604020202020204" pitchFamily="34" charset="0"/>
              </a:rPr>
              <a:t>OBS! </a:t>
            </a:r>
            <a:r>
              <a:rPr lang="sv-SE" sz="2000">
                <a:latin typeface="Helvetica" panose="020B0604020202020204" pitchFamily="34" charset="0"/>
                <a:ea typeface="Roboto" panose="02000000000000000000" pitchFamily="2" charset="0"/>
                <a:cs typeface="Helvetica" panose="020B0604020202020204" pitchFamily="34" charset="0"/>
              </a:rPr>
              <a:t>Stadskärnor och tätorter är exkluderade enligt indelning med regionala statistikområden</a:t>
            </a:r>
            <a:r>
              <a:rPr lang="sv-SE">
                <a:latin typeface="Helvetica" panose="020B0604020202020204" pitchFamily="34" charset="0"/>
                <a:ea typeface="Roboto" panose="02000000000000000000" pitchFamily="2" charset="0"/>
                <a:cs typeface="Helvetica" panose="020B0604020202020204" pitchFamily="34" charset="0"/>
              </a:rPr>
              <a:t>.</a:t>
            </a:r>
          </a:p>
          <a:p>
            <a:endParaRPr lang="sv-SE">
              <a:latin typeface="Roboto" panose="02000000000000000000" pitchFamily="2" charset="0"/>
              <a:ea typeface="Roboto" panose="02000000000000000000" pitchFamily="2" charset="0"/>
              <a:cs typeface="Helvetica" panose="020B0604020202020204" pitchFamily="34" charset="0"/>
            </a:endParaRPr>
          </a:p>
        </p:txBody>
      </p:sp>
      <p:pic>
        <p:nvPicPr>
          <p:cNvPr id="3" name="Platshållare för innehåll 4">
            <a:extLst>
              <a:ext uri="{FF2B5EF4-FFF2-40B4-BE49-F238E27FC236}">
                <a16:creationId xmlns:a16="http://schemas.microsoft.com/office/drawing/2014/main" id="{57C89E90-C91A-F9A3-1976-2C1E49639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960" y="5553888"/>
            <a:ext cx="2675862" cy="1325563"/>
          </a:xfrm>
          <a:prstGeom prst="rect">
            <a:avLst/>
          </a:prstGeom>
        </p:spPr>
      </p:pic>
      <p:pic>
        <p:nvPicPr>
          <p:cNvPr id="4" name="Bildobjekt 3" descr="En bild som visar flagga, symbol, text, Teckensnitt&#10;&#10;Automatiskt genererad beskrivning">
            <a:extLst>
              <a:ext uri="{FF2B5EF4-FFF2-40B4-BE49-F238E27FC236}">
                <a16:creationId xmlns:a16="http://schemas.microsoft.com/office/drawing/2014/main" id="{ED89460A-B4EB-9D01-8165-B48EAB8A1F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8794" y="5537093"/>
            <a:ext cx="1386843" cy="1405131"/>
          </a:xfrm>
          <a:prstGeom prst="rect">
            <a:avLst/>
          </a:prstGeom>
        </p:spPr>
      </p:pic>
    </p:spTree>
    <p:extLst>
      <p:ext uri="{BB962C8B-B14F-4D97-AF65-F5344CB8AC3E}">
        <p14:creationId xmlns:p14="http://schemas.microsoft.com/office/powerpoint/2010/main" val="134763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8E0C91-79FF-4822-B10E-EE01DE54F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56" y="515467"/>
            <a:ext cx="4288444" cy="6926402"/>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5F89F13-C621-40ED-84CA-4F1F4C1FBFA5}"/>
              </a:ext>
            </a:extLst>
          </p:cNvPr>
          <p:cNvSpPr txBox="1"/>
          <p:nvPr/>
        </p:nvSpPr>
        <p:spPr>
          <a:xfrm>
            <a:off x="2142309" y="1630021"/>
            <a:ext cx="8266983" cy="584775"/>
          </a:xfrm>
          <a:prstGeom prst="rect">
            <a:avLst/>
          </a:prstGeom>
          <a:noFill/>
        </p:spPr>
        <p:txBody>
          <a:bodyPr wrap="square" rtlCol="0">
            <a:spAutoFit/>
          </a:bodyPr>
          <a:lstStyle/>
          <a:p>
            <a:pPr algn="ctr"/>
            <a:r>
              <a:rPr lang="sv-SE" sz="3200">
                <a:latin typeface="OSWALD" pitchFamily="2" charset="0"/>
              </a:rPr>
              <a:t>Leader – en metod för landsbygdsutveckling</a:t>
            </a:r>
          </a:p>
        </p:txBody>
      </p:sp>
      <p:sp>
        <p:nvSpPr>
          <p:cNvPr id="10" name="textruta 9">
            <a:extLst>
              <a:ext uri="{FF2B5EF4-FFF2-40B4-BE49-F238E27FC236}">
                <a16:creationId xmlns:a16="http://schemas.microsoft.com/office/drawing/2014/main" id="{7124BF6C-6AF1-447F-9C21-D3D9D8DE9F3D}"/>
              </a:ext>
            </a:extLst>
          </p:cNvPr>
          <p:cNvSpPr txBox="1"/>
          <p:nvPr/>
        </p:nvSpPr>
        <p:spPr>
          <a:xfrm>
            <a:off x="6482346" y="3069342"/>
            <a:ext cx="6366680" cy="584775"/>
          </a:xfrm>
          <a:prstGeom prst="rect">
            <a:avLst/>
          </a:prstGeom>
          <a:noFill/>
        </p:spPr>
        <p:txBody>
          <a:bodyPr wrap="square">
            <a:spAutoFit/>
          </a:bodyPr>
          <a:lstStyle/>
          <a:p>
            <a:r>
              <a:rPr lang="sv-SE" sz="3200" b="0" i="0">
                <a:solidFill>
                  <a:srgbClr val="004769"/>
                </a:solidFill>
                <a:effectLst/>
                <a:latin typeface="Dancing script" panose="020F0502020204030204" pitchFamily="2" charset="0"/>
              </a:rPr>
              <a:t>Underifrånperspektiv</a:t>
            </a:r>
            <a:r>
              <a:rPr lang="sv-SE" sz="2000" b="0" i="0">
                <a:solidFill>
                  <a:srgbClr val="004769"/>
                </a:solidFill>
                <a:effectLst/>
                <a:latin typeface="Dancing script"/>
              </a:rPr>
              <a:t> </a:t>
            </a:r>
            <a:endParaRPr lang="sv-SE" sz="2000">
              <a:solidFill>
                <a:srgbClr val="004769"/>
              </a:solidFill>
              <a:latin typeface="Dancing script"/>
            </a:endParaRPr>
          </a:p>
        </p:txBody>
      </p:sp>
      <p:sp>
        <p:nvSpPr>
          <p:cNvPr id="9" name="textruta 8">
            <a:extLst>
              <a:ext uri="{FF2B5EF4-FFF2-40B4-BE49-F238E27FC236}">
                <a16:creationId xmlns:a16="http://schemas.microsoft.com/office/drawing/2014/main" id="{8CCC2073-526F-4BC5-8EE3-E9891758B7E2}"/>
              </a:ext>
            </a:extLst>
          </p:cNvPr>
          <p:cNvSpPr txBox="1"/>
          <p:nvPr/>
        </p:nvSpPr>
        <p:spPr>
          <a:xfrm>
            <a:off x="1317761" y="2744792"/>
            <a:ext cx="3753134" cy="584775"/>
          </a:xfrm>
          <a:prstGeom prst="rect">
            <a:avLst/>
          </a:prstGeom>
          <a:noFill/>
        </p:spPr>
        <p:txBody>
          <a:bodyPr wrap="square" rtlCol="0">
            <a:spAutoFit/>
          </a:bodyPr>
          <a:lstStyle/>
          <a:p>
            <a:r>
              <a:rPr lang="sv-SE" sz="3200">
                <a:solidFill>
                  <a:srgbClr val="004769"/>
                </a:solidFill>
                <a:latin typeface="Dancing script" panose="020F0502020204030204" pitchFamily="2" charset="0"/>
              </a:rPr>
              <a:t>Lokal förankring</a:t>
            </a:r>
          </a:p>
        </p:txBody>
      </p:sp>
      <p:sp>
        <p:nvSpPr>
          <p:cNvPr id="11" name="textruta 10">
            <a:extLst>
              <a:ext uri="{FF2B5EF4-FFF2-40B4-BE49-F238E27FC236}">
                <a16:creationId xmlns:a16="http://schemas.microsoft.com/office/drawing/2014/main" id="{14900887-9BAA-4602-B481-7DF8A5801A69}"/>
              </a:ext>
            </a:extLst>
          </p:cNvPr>
          <p:cNvSpPr txBox="1"/>
          <p:nvPr/>
        </p:nvSpPr>
        <p:spPr>
          <a:xfrm>
            <a:off x="7236584" y="4581814"/>
            <a:ext cx="2661313" cy="584775"/>
          </a:xfrm>
          <a:prstGeom prst="rect">
            <a:avLst/>
          </a:prstGeom>
          <a:noFill/>
        </p:spPr>
        <p:txBody>
          <a:bodyPr wrap="square" rtlCol="0">
            <a:spAutoFit/>
          </a:bodyPr>
          <a:lstStyle/>
          <a:p>
            <a:r>
              <a:rPr lang="sv-SE" sz="3200">
                <a:solidFill>
                  <a:srgbClr val="004769"/>
                </a:solidFill>
                <a:latin typeface="Dancing script" panose="020F0502020204030204" pitchFamily="2" charset="0"/>
              </a:rPr>
              <a:t>Samarbete</a:t>
            </a:r>
          </a:p>
        </p:txBody>
      </p:sp>
      <p:sp>
        <p:nvSpPr>
          <p:cNvPr id="12" name="textruta 11">
            <a:extLst>
              <a:ext uri="{FF2B5EF4-FFF2-40B4-BE49-F238E27FC236}">
                <a16:creationId xmlns:a16="http://schemas.microsoft.com/office/drawing/2014/main" id="{D68F940E-6CE2-4410-B5CB-4568B1CCC8D3}"/>
              </a:ext>
            </a:extLst>
          </p:cNvPr>
          <p:cNvSpPr txBox="1"/>
          <p:nvPr/>
        </p:nvSpPr>
        <p:spPr>
          <a:xfrm>
            <a:off x="1435938" y="5373703"/>
            <a:ext cx="4518003" cy="584775"/>
          </a:xfrm>
          <a:prstGeom prst="rect">
            <a:avLst/>
          </a:prstGeom>
          <a:noFill/>
        </p:spPr>
        <p:txBody>
          <a:bodyPr wrap="square" rtlCol="0">
            <a:spAutoFit/>
          </a:bodyPr>
          <a:lstStyle/>
          <a:p>
            <a:r>
              <a:rPr lang="sv-SE" sz="3200">
                <a:solidFill>
                  <a:srgbClr val="004769"/>
                </a:solidFill>
                <a:latin typeface="Dancing script" panose="020F0502020204030204" pitchFamily="2" charset="0"/>
              </a:rPr>
              <a:t>Innovation och nytänkande</a:t>
            </a:r>
          </a:p>
        </p:txBody>
      </p:sp>
      <p:sp>
        <p:nvSpPr>
          <p:cNvPr id="13" name="textruta 12">
            <a:extLst>
              <a:ext uri="{FF2B5EF4-FFF2-40B4-BE49-F238E27FC236}">
                <a16:creationId xmlns:a16="http://schemas.microsoft.com/office/drawing/2014/main" id="{EF298546-E2A2-41E1-B0D1-CACE4846E3FE}"/>
              </a:ext>
            </a:extLst>
          </p:cNvPr>
          <p:cNvSpPr txBox="1"/>
          <p:nvPr/>
        </p:nvSpPr>
        <p:spPr>
          <a:xfrm>
            <a:off x="3865448" y="3788168"/>
            <a:ext cx="3193576" cy="584775"/>
          </a:xfrm>
          <a:prstGeom prst="rect">
            <a:avLst/>
          </a:prstGeom>
          <a:noFill/>
        </p:spPr>
        <p:txBody>
          <a:bodyPr wrap="square" rtlCol="0">
            <a:spAutoFit/>
          </a:bodyPr>
          <a:lstStyle/>
          <a:p>
            <a:r>
              <a:rPr lang="sv-SE" sz="3200">
                <a:solidFill>
                  <a:srgbClr val="004769"/>
                </a:solidFill>
                <a:latin typeface="Dancing script" panose="020F0502020204030204" pitchFamily="2" charset="0"/>
              </a:rPr>
              <a:t>Ideellt engagemang</a:t>
            </a:r>
          </a:p>
        </p:txBody>
      </p:sp>
      <p:pic>
        <p:nvPicPr>
          <p:cNvPr id="2" name="Platshållare för innehåll 4">
            <a:extLst>
              <a:ext uri="{FF2B5EF4-FFF2-40B4-BE49-F238E27FC236}">
                <a16:creationId xmlns:a16="http://schemas.microsoft.com/office/drawing/2014/main" id="{F4939637-FB66-5FF7-A23E-D3784585A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960" y="5553888"/>
            <a:ext cx="2675862" cy="1325563"/>
          </a:xfrm>
          <a:prstGeom prst="rect">
            <a:avLst/>
          </a:prstGeom>
        </p:spPr>
      </p:pic>
      <p:pic>
        <p:nvPicPr>
          <p:cNvPr id="3" name="Bildobjekt 2" descr="En bild som visar flagga, symbol, text, Teckensnitt&#10;&#10;Automatiskt genererad beskrivning">
            <a:extLst>
              <a:ext uri="{FF2B5EF4-FFF2-40B4-BE49-F238E27FC236}">
                <a16:creationId xmlns:a16="http://schemas.microsoft.com/office/drawing/2014/main" id="{4DC80809-CADF-99E2-9976-A66346392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8794" y="5537093"/>
            <a:ext cx="1386843" cy="1405131"/>
          </a:xfrm>
          <a:prstGeom prst="rect">
            <a:avLst/>
          </a:prstGeom>
        </p:spPr>
      </p:pic>
    </p:spTree>
    <p:extLst>
      <p:ext uri="{BB962C8B-B14F-4D97-AF65-F5344CB8AC3E}">
        <p14:creationId xmlns:p14="http://schemas.microsoft.com/office/powerpoint/2010/main" val="243194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6F1AABD0-C78D-4723-82D8-6A358ED9A8B0}"/>
              </a:ext>
            </a:extLst>
          </p:cNvPr>
          <p:cNvSpPr>
            <a:spLocks noGrp="1"/>
          </p:cNvSpPr>
          <p:nvPr>
            <p:ph type="subTitle" idx="1"/>
          </p:nvPr>
        </p:nvSpPr>
        <p:spPr>
          <a:xfrm>
            <a:off x="829995" y="1582481"/>
            <a:ext cx="2938441" cy="441191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p:txBody>
      </p:sp>
      <p:sp>
        <p:nvSpPr>
          <p:cNvPr id="4" name="Ellips 3">
            <a:extLst>
              <a:ext uri="{FF2B5EF4-FFF2-40B4-BE49-F238E27FC236}">
                <a16:creationId xmlns:a16="http://schemas.microsoft.com/office/drawing/2014/main" id="{CA891E17-BC29-4F03-9B0D-B5E3E12B43C1}"/>
              </a:ext>
            </a:extLst>
          </p:cNvPr>
          <p:cNvSpPr/>
          <p:nvPr/>
        </p:nvSpPr>
        <p:spPr>
          <a:xfrm>
            <a:off x="7309330" y="956849"/>
            <a:ext cx="2347739" cy="2429979"/>
          </a:xfrm>
          <a:prstGeom prst="ellipse">
            <a:avLst/>
          </a:prstGeom>
          <a:solidFill>
            <a:srgbClr val="ACC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latin typeface="Helvetica" panose="020B0604020202020204" pitchFamily="34" charset="0"/>
                <a:cs typeface="Helvetica" panose="020B0604020202020204" pitchFamily="34" charset="0"/>
              </a:rPr>
              <a:t>Projektstöd till företag</a:t>
            </a:r>
          </a:p>
        </p:txBody>
      </p:sp>
      <p:sp>
        <p:nvSpPr>
          <p:cNvPr id="8" name="Ellips 7">
            <a:extLst>
              <a:ext uri="{FF2B5EF4-FFF2-40B4-BE49-F238E27FC236}">
                <a16:creationId xmlns:a16="http://schemas.microsoft.com/office/drawing/2014/main" id="{C02E0BDA-B201-434C-BD3C-F2FF21854172}"/>
              </a:ext>
            </a:extLst>
          </p:cNvPr>
          <p:cNvSpPr/>
          <p:nvPr/>
        </p:nvSpPr>
        <p:spPr>
          <a:xfrm>
            <a:off x="2534931" y="956849"/>
            <a:ext cx="2347739" cy="2429979"/>
          </a:xfrm>
          <a:prstGeom prst="ellipse">
            <a:avLst/>
          </a:prstGeom>
          <a:solidFill>
            <a:srgbClr val="F2B8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latin typeface="Helvetica" panose="020B0604020202020204" pitchFamily="34" charset="0"/>
                <a:cs typeface="Helvetica" panose="020B0604020202020204" pitchFamily="34" charset="0"/>
              </a:rPr>
              <a:t>Projektstöd</a:t>
            </a:r>
            <a:endParaRPr lang="sv-SE" sz="2000" b="1" dirty="0"/>
          </a:p>
        </p:txBody>
      </p:sp>
      <p:sp>
        <p:nvSpPr>
          <p:cNvPr id="16" name="textruta 15">
            <a:extLst>
              <a:ext uri="{FF2B5EF4-FFF2-40B4-BE49-F238E27FC236}">
                <a16:creationId xmlns:a16="http://schemas.microsoft.com/office/drawing/2014/main" id="{F2B2D72D-CD71-40A2-9FA5-3072149337E0}"/>
              </a:ext>
            </a:extLst>
          </p:cNvPr>
          <p:cNvSpPr txBox="1"/>
          <p:nvPr/>
        </p:nvSpPr>
        <p:spPr>
          <a:xfrm>
            <a:off x="1833009" y="3639427"/>
            <a:ext cx="3603728" cy="1015663"/>
          </a:xfrm>
          <a:prstGeom prst="rect">
            <a:avLst/>
          </a:prstGeom>
          <a:noFill/>
        </p:spPr>
        <p:txBody>
          <a:bodyPr wrap="square" rtlCol="0">
            <a:spAutoFit/>
          </a:bodyPr>
          <a:lstStyle/>
          <a:p>
            <a:pPr algn="ctr"/>
            <a:r>
              <a:rPr lang="sv-SE" sz="2000" dirty="0">
                <a:latin typeface="Helvetica" panose="020B0604020202020204" pitchFamily="34" charset="0"/>
                <a:cs typeface="Helvetica" panose="020B0604020202020204" pitchFamily="34" charset="0"/>
              </a:rPr>
              <a:t>Nytta till allmänheten</a:t>
            </a:r>
          </a:p>
          <a:p>
            <a:pPr algn="ctr"/>
            <a:endParaRPr lang="sv-SE" sz="2000" dirty="0">
              <a:latin typeface="Helvetica" panose="020B0604020202020204" pitchFamily="34" charset="0"/>
              <a:cs typeface="Helvetica" panose="020B0604020202020204" pitchFamily="34" charset="0"/>
            </a:endParaRPr>
          </a:p>
          <a:p>
            <a:pPr algn="ctr"/>
            <a:r>
              <a:rPr lang="sv-SE" sz="2000" dirty="0">
                <a:latin typeface="Helvetica" panose="020B0604020202020204" pitchFamily="34" charset="0"/>
                <a:cs typeface="Helvetica" panose="020B0604020202020204" pitchFamily="34" charset="0"/>
              </a:rPr>
              <a:t>Upp till 100% stödnivå</a:t>
            </a:r>
          </a:p>
        </p:txBody>
      </p:sp>
      <p:sp>
        <p:nvSpPr>
          <p:cNvPr id="17" name="textruta 16">
            <a:extLst>
              <a:ext uri="{FF2B5EF4-FFF2-40B4-BE49-F238E27FC236}">
                <a16:creationId xmlns:a16="http://schemas.microsoft.com/office/drawing/2014/main" id="{35ABD0CA-9445-42F4-8E41-166E0802A7BD}"/>
              </a:ext>
            </a:extLst>
          </p:cNvPr>
          <p:cNvSpPr txBox="1"/>
          <p:nvPr/>
        </p:nvSpPr>
        <p:spPr>
          <a:xfrm>
            <a:off x="6506083" y="3639427"/>
            <a:ext cx="3694545" cy="1631216"/>
          </a:xfrm>
          <a:prstGeom prst="rect">
            <a:avLst/>
          </a:prstGeom>
          <a:noFill/>
        </p:spPr>
        <p:txBody>
          <a:bodyPr wrap="square" rtlCol="0">
            <a:spAutoFit/>
          </a:bodyPr>
          <a:lstStyle/>
          <a:p>
            <a:pPr algn="ctr"/>
            <a:r>
              <a:rPr lang="sv-SE" sz="2000" dirty="0">
                <a:latin typeface="Helvetica" panose="020B0604020202020204" pitchFamily="34" charset="0"/>
                <a:cs typeface="Helvetica" panose="020B0604020202020204" pitchFamily="34" charset="0"/>
              </a:rPr>
              <a:t>Nytta till enskild företagare </a:t>
            </a:r>
          </a:p>
          <a:p>
            <a:pPr algn="ctr"/>
            <a:r>
              <a:rPr lang="sv-SE" sz="2000" dirty="0">
                <a:latin typeface="Helvetica" panose="020B0604020202020204" pitchFamily="34" charset="0"/>
                <a:cs typeface="Helvetica" panose="020B0604020202020204" pitchFamily="34" charset="0"/>
              </a:rPr>
              <a:t>(sökande får konkurrensfördel)</a:t>
            </a:r>
          </a:p>
          <a:p>
            <a:pPr algn="ctr"/>
            <a:endParaRPr lang="sv-SE" sz="2000" dirty="0">
              <a:latin typeface="Helvetica" panose="020B0604020202020204" pitchFamily="34" charset="0"/>
              <a:cs typeface="Helvetica" panose="020B0604020202020204" pitchFamily="34" charset="0"/>
            </a:endParaRPr>
          </a:p>
          <a:p>
            <a:pPr algn="ctr"/>
            <a:r>
              <a:rPr lang="sv-SE" sz="2000" dirty="0">
                <a:latin typeface="Helvetica" panose="020B0604020202020204" pitchFamily="34" charset="0"/>
                <a:cs typeface="Helvetica" panose="020B0604020202020204" pitchFamily="34" charset="0"/>
              </a:rPr>
              <a:t>40-70% stödnivå</a:t>
            </a:r>
          </a:p>
          <a:p>
            <a:pPr algn="ctr"/>
            <a:r>
              <a:rPr lang="sv-SE" sz="2000" dirty="0">
                <a:latin typeface="Helvetica" panose="020B0604020202020204" pitchFamily="34" charset="0"/>
                <a:cs typeface="Helvetica" panose="020B0604020202020204" pitchFamily="34" charset="0"/>
              </a:rPr>
              <a:t>Max 200 000 kr i stöd</a:t>
            </a:r>
          </a:p>
        </p:txBody>
      </p:sp>
      <p:pic>
        <p:nvPicPr>
          <p:cNvPr id="2" name="Platshållare för innehåll 4">
            <a:extLst>
              <a:ext uri="{FF2B5EF4-FFF2-40B4-BE49-F238E27FC236}">
                <a16:creationId xmlns:a16="http://schemas.microsoft.com/office/drawing/2014/main" id="{E1827874-1822-56CA-E3D9-188A86710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960" y="5553888"/>
            <a:ext cx="2675862" cy="1325563"/>
          </a:xfrm>
          <a:prstGeom prst="rect">
            <a:avLst/>
          </a:prstGeom>
        </p:spPr>
      </p:pic>
      <p:pic>
        <p:nvPicPr>
          <p:cNvPr id="5" name="Bildobjekt 4" descr="En bild som visar flagga, symbol, text, Teckensnitt&#10;&#10;Automatiskt genererad beskrivning">
            <a:extLst>
              <a:ext uri="{FF2B5EF4-FFF2-40B4-BE49-F238E27FC236}">
                <a16:creationId xmlns:a16="http://schemas.microsoft.com/office/drawing/2014/main" id="{D519504E-694D-EDA9-37FB-12A63D96D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8794" y="5537093"/>
            <a:ext cx="1386843" cy="1405131"/>
          </a:xfrm>
          <a:prstGeom prst="rect">
            <a:avLst/>
          </a:prstGeom>
        </p:spPr>
      </p:pic>
    </p:spTree>
    <p:extLst>
      <p:ext uri="{BB962C8B-B14F-4D97-AF65-F5344CB8AC3E}">
        <p14:creationId xmlns:p14="http://schemas.microsoft.com/office/powerpoint/2010/main" val="307956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4D757-01DD-4CB4-8767-7F9695813873}"/>
              </a:ext>
            </a:extLst>
          </p:cNvPr>
          <p:cNvSpPr>
            <a:spLocks noGrp="1"/>
          </p:cNvSpPr>
          <p:nvPr>
            <p:ph type="ctrTitle"/>
          </p:nvPr>
        </p:nvSpPr>
        <p:spPr>
          <a:xfrm>
            <a:off x="1524000" y="457698"/>
            <a:ext cx="6360367" cy="568017"/>
          </a:xfrm>
        </p:spPr>
        <p:txBody>
          <a:bodyPr>
            <a:normAutofit/>
          </a:bodyPr>
          <a:lstStyle/>
          <a:p>
            <a:pPr algn="l"/>
            <a:r>
              <a:rPr lang="sv-SE" sz="2400">
                <a:latin typeface="OSWALD" pitchFamily="2" charset="0"/>
                <a:cs typeface="Helvetica" panose="020B0604020202020204" pitchFamily="34" charset="0"/>
              </a:rPr>
              <a:t>Våra mål och insatsområden</a:t>
            </a:r>
          </a:p>
        </p:txBody>
      </p:sp>
      <p:sp>
        <p:nvSpPr>
          <p:cNvPr id="3" name="Underrubrik 2">
            <a:extLst>
              <a:ext uri="{FF2B5EF4-FFF2-40B4-BE49-F238E27FC236}">
                <a16:creationId xmlns:a16="http://schemas.microsoft.com/office/drawing/2014/main" id="{6F1AABD0-C78D-4723-82D8-6A358ED9A8B0}"/>
              </a:ext>
            </a:extLst>
          </p:cNvPr>
          <p:cNvSpPr>
            <a:spLocks noGrp="1"/>
          </p:cNvSpPr>
          <p:nvPr>
            <p:ph type="subTitle" idx="1"/>
          </p:nvPr>
        </p:nvSpPr>
        <p:spPr>
          <a:xfrm>
            <a:off x="829995" y="1582481"/>
            <a:ext cx="9917722" cy="399800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latin typeface="Oswald" pitchFamily="2"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sv-SE" sz="1800">
                <a:latin typeface="Helvetica" panose="020B0604020202020204" pitchFamily="34" charset="0"/>
                <a:cs typeface="Helvetica" panose="020B0604020202020204" pitchFamily="34" charset="0"/>
              </a:rPr>
              <a:t>Lokal samverkan	    Kompetensutveckling	Kommunikationsinsatser	Företagsstöd</a:t>
            </a:r>
          </a:p>
        </p:txBody>
      </p:sp>
      <p:sp>
        <p:nvSpPr>
          <p:cNvPr id="4" name="Ellips 3">
            <a:extLst>
              <a:ext uri="{FF2B5EF4-FFF2-40B4-BE49-F238E27FC236}">
                <a16:creationId xmlns:a16="http://schemas.microsoft.com/office/drawing/2014/main" id="{CA891E17-BC29-4F03-9B0D-B5E3E12B43C1}"/>
              </a:ext>
            </a:extLst>
          </p:cNvPr>
          <p:cNvSpPr/>
          <p:nvPr/>
        </p:nvSpPr>
        <p:spPr>
          <a:xfrm>
            <a:off x="7617070" y="1277516"/>
            <a:ext cx="2199883" cy="2276944"/>
          </a:xfrm>
          <a:prstGeom prst="ellipse">
            <a:avLst/>
          </a:prstGeom>
          <a:solidFill>
            <a:srgbClr val="ACC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Helvetica" panose="020B0604020202020204" pitchFamily="34" charset="0"/>
                <a:cs typeface="Helvetica" panose="020B0604020202020204" pitchFamily="34" charset="0"/>
              </a:rPr>
              <a:t>Gynna en hållbar omställning</a:t>
            </a:r>
          </a:p>
        </p:txBody>
      </p:sp>
      <p:sp>
        <p:nvSpPr>
          <p:cNvPr id="7" name="Ellips 6">
            <a:extLst>
              <a:ext uri="{FF2B5EF4-FFF2-40B4-BE49-F238E27FC236}">
                <a16:creationId xmlns:a16="http://schemas.microsoft.com/office/drawing/2014/main" id="{7958FB09-EA43-41A9-9414-C750073559E1}"/>
              </a:ext>
            </a:extLst>
          </p:cNvPr>
          <p:cNvSpPr/>
          <p:nvPr/>
        </p:nvSpPr>
        <p:spPr>
          <a:xfrm>
            <a:off x="1685312" y="1277516"/>
            <a:ext cx="2199883" cy="2276944"/>
          </a:xfrm>
          <a:prstGeom prst="ellipse">
            <a:avLst/>
          </a:prstGeom>
          <a:solidFill>
            <a:srgbClr val="D673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latin typeface="Helvetica" panose="020B0604020202020204" pitchFamily="34" charset="0"/>
                <a:cs typeface="Helvetica" panose="020B0604020202020204" pitchFamily="34" charset="0"/>
              </a:rPr>
              <a:t>Stärka området som attraktiv plats</a:t>
            </a:r>
          </a:p>
        </p:txBody>
      </p:sp>
      <p:sp>
        <p:nvSpPr>
          <p:cNvPr id="8" name="Ellips 7">
            <a:extLst>
              <a:ext uri="{FF2B5EF4-FFF2-40B4-BE49-F238E27FC236}">
                <a16:creationId xmlns:a16="http://schemas.microsoft.com/office/drawing/2014/main" id="{C02E0BDA-B201-434C-BD3C-F2FF21854172}"/>
              </a:ext>
            </a:extLst>
          </p:cNvPr>
          <p:cNvSpPr/>
          <p:nvPr/>
        </p:nvSpPr>
        <p:spPr>
          <a:xfrm>
            <a:off x="4651191" y="1277516"/>
            <a:ext cx="2199883" cy="2276944"/>
          </a:xfrm>
          <a:prstGeom prst="ellipse">
            <a:avLst/>
          </a:prstGeom>
          <a:solidFill>
            <a:srgbClr val="F2B8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a:latin typeface="Helvetica" panose="020B0604020202020204" pitchFamily="34" charset="0"/>
                <a:cs typeface="Helvetica" panose="020B0604020202020204" pitchFamily="34" charset="0"/>
              </a:rPr>
              <a:t>Skapa ett gott klimat för kreativitet, entreprenör-skap och företagande</a:t>
            </a:r>
            <a:endParaRPr lang="sv-SE"/>
          </a:p>
        </p:txBody>
      </p:sp>
      <p:pic>
        <p:nvPicPr>
          <p:cNvPr id="1026" name="Picture 2" descr="Symbol För Skiftnyckel- Och Skruvmejselhjälpmedelöversikt ...">
            <a:extLst>
              <a:ext uri="{FF2B5EF4-FFF2-40B4-BE49-F238E27FC236}">
                <a16:creationId xmlns:a16="http://schemas.microsoft.com/office/drawing/2014/main" id="{A070B2F6-2D12-4CCD-A261-B168BA7AA4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21" t="25439" r="23923" b="25397"/>
          <a:stretch/>
        </p:blipFill>
        <p:spPr bwMode="auto">
          <a:xfrm>
            <a:off x="2060259" y="3859425"/>
            <a:ext cx="771661" cy="7504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ymbol För Skiftnyckel- Och Skruvmejselhjälpmedelöversikt ...">
            <a:extLst>
              <a:ext uri="{FF2B5EF4-FFF2-40B4-BE49-F238E27FC236}">
                <a16:creationId xmlns:a16="http://schemas.microsoft.com/office/drawing/2014/main" id="{AB24FB08-BAE2-415C-B3F8-29EE10CB39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21" t="25439" r="23923" b="25397"/>
          <a:stretch/>
        </p:blipFill>
        <p:spPr bwMode="auto">
          <a:xfrm>
            <a:off x="4265360" y="3859423"/>
            <a:ext cx="771661" cy="7504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ymbol För Skiftnyckel- Och Skruvmejselhjälpmedelöversikt ...">
            <a:extLst>
              <a:ext uri="{FF2B5EF4-FFF2-40B4-BE49-F238E27FC236}">
                <a16:creationId xmlns:a16="http://schemas.microsoft.com/office/drawing/2014/main" id="{E26D3E87-C314-4717-8717-F541B7E96E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21" t="25439" r="23923" b="25397"/>
          <a:stretch/>
        </p:blipFill>
        <p:spPr bwMode="auto">
          <a:xfrm>
            <a:off x="6886898" y="3859423"/>
            <a:ext cx="771661" cy="750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ymbol För Skiftnyckel- Och Skruvmejselhjälpmedelöversikt ...">
            <a:extLst>
              <a:ext uri="{FF2B5EF4-FFF2-40B4-BE49-F238E27FC236}">
                <a16:creationId xmlns:a16="http://schemas.microsoft.com/office/drawing/2014/main" id="{86A5B45D-95E3-4F55-93D2-BAC474FAD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21" t="25439" r="23923" b="25397"/>
          <a:stretch/>
        </p:blipFill>
        <p:spPr bwMode="auto">
          <a:xfrm>
            <a:off x="9070630" y="3859424"/>
            <a:ext cx="771661" cy="750417"/>
          </a:xfrm>
          <a:prstGeom prst="rect">
            <a:avLst/>
          </a:prstGeom>
          <a:noFill/>
          <a:extLst>
            <a:ext uri="{909E8E84-426E-40DD-AFC4-6F175D3DCCD1}">
              <a14:hiddenFill xmlns:a14="http://schemas.microsoft.com/office/drawing/2010/main">
                <a:solidFill>
                  <a:srgbClr val="FFFFFF"/>
                </a:solidFill>
              </a14:hiddenFill>
            </a:ext>
          </a:extLst>
        </p:spPr>
      </p:pic>
      <p:pic>
        <p:nvPicPr>
          <p:cNvPr id="5" name="Platshållare för innehåll 4">
            <a:extLst>
              <a:ext uri="{FF2B5EF4-FFF2-40B4-BE49-F238E27FC236}">
                <a16:creationId xmlns:a16="http://schemas.microsoft.com/office/drawing/2014/main" id="{8FBCE7A9-DF24-4268-3319-00EDBBE90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960" y="5553888"/>
            <a:ext cx="2675862" cy="1325563"/>
          </a:xfrm>
          <a:prstGeom prst="rect">
            <a:avLst/>
          </a:prstGeom>
        </p:spPr>
      </p:pic>
      <p:pic>
        <p:nvPicPr>
          <p:cNvPr id="9" name="Bildobjekt 8" descr="En bild som visar flagga, symbol, text, Teckensnitt&#10;&#10;Automatiskt genererad beskrivning">
            <a:extLst>
              <a:ext uri="{FF2B5EF4-FFF2-40B4-BE49-F238E27FC236}">
                <a16:creationId xmlns:a16="http://schemas.microsoft.com/office/drawing/2014/main" id="{33C0ABCD-16C2-DB83-97A7-2001FB016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8794" y="5537093"/>
            <a:ext cx="1386843" cy="1405131"/>
          </a:xfrm>
          <a:prstGeom prst="rect">
            <a:avLst/>
          </a:prstGeom>
        </p:spPr>
      </p:pic>
    </p:spTree>
    <p:extLst>
      <p:ext uri="{BB962C8B-B14F-4D97-AF65-F5344CB8AC3E}">
        <p14:creationId xmlns:p14="http://schemas.microsoft.com/office/powerpoint/2010/main" val="212803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416B9755-686F-44EB-99F0-D26A953F39A4}"/>
              </a:ext>
            </a:extLst>
          </p:cNvPr>
          <p:cNvGrpSpPr/>
          <p:nvPr/>
        </p:nvGrpSpPr>
        <p:grpSpPr>
          <a:xfrm>
            <a:off x="1524000" y="2144658"/>
            <a:ext cx="8128994" cy="1284342"/>
            <a:chOff x="1524000" y="2144658"/>
            <a:chExt cx="8128994" cy="1284342"/>
          </a:xfrm>
        </p:grpSpPr>
        <p:pic>
          <p:nvPicPr>
            <p:cNvPr id="8" name="Bildobjekt 7">
              <a:extLst>
                <a:ext uri="{FF2B5EF4-FFF2-40B4-BE49-F238E27FC236}">
                  <a16:creationId xmlns:a16="http://schemas.microsoft.com/office/drawing/2014/main" id="{319C0222-0F14-4686-BFAC-E1E482E9B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663" y="2149326"/>
              <a:ext cx="1463331" cy="1279674"/>
            </a:xfrm>
            <a:prstGeom prst="rect">
              <a:avLst/>
            </a:prstGeom>
          </p:spPr>
        </p:pic>
        <p:pic>
          <p:nvPicPr>
            <p:cNvPr id="9" name="Bildobjekt 8">
              <a:extLst>
                <a:ext uri="{FF2B5EF4-FFF2-40B4-BE49-F238E27FC236}">
                  <a16:creationId xmlns:a16="http://schemas.microsoft.com/office/drawing/2014/main" id="{AB5689FB-5CC0-4A4E-90F5-D0152FBAC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44658"/>
              <a:ext cx="1427784" cy="1279674"/>
            </a:xfrm>
            <a:prstGeom prst="rect">
              <a:avLst/>
            </a:prstGeom>
          </p:spPr>
        </p:pic>
        <p:pic>
          <p:nvPicPr>
            <p:cNvPr id="10" name="Bildobjekt 9">
              <a:extLst>
                <a:ext uri="{FF2B5EF4-FFF2-40B4-BE49-F238E27FC236}">
                  <a16:creationId xmlns:a16="http://schemas.microsoft.com/office/drawing/2014/main" id="{B1BE72B2-23AC-465C-B196-55BC47960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6733" y="2144659"/>
              <a:ext cx="1676609" cy="1279673"/>
            </a:xfrm>
            <a:prstGeom prst="rect">
              <a:avLst/>
            </a:prstGeom>
          </p:spPr>
        </p:pic>
        <p:pic>
          <p:nvPicPr>
            <p:cNvPr id="11" name="Bildobjekt 10">
              <a:extLst>
                <a:ext uri="{FF2B5EF4-FFF2-40B4-BE49-F238E27FC236}">
                  <a16:creationId xmlns:a16="http://schemas.microsoft.com/office/drawing/2014/main" id="{C616E99C-7DAF-415C-83A9-CC38B9CC20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676" y="2149326"/>
              <a:ext cx="1359653" cy="1279673"/>
            </a:xfrm>
            <a:prstGeom prst="rect">
              <a:avLst/>
            </a:prstGeom>
          </p:spPr>
        </p:pic>
      </p:grpSp>
      <p:sp>
        <p:nvSpPr>
          <p:cNvPr id="12" name="textruta 11">
            <a:extLst>
              <a:ext uri="{FF2B5EF4-FFF2-40B4-BE49-F238E27FC236}">
                <a16:creationId xmlns:a16="http://schemas.microsoft.com/office/drawing/2014/main" id="{E3681000-676D-4973-9CDD-69B8191DA9B4}"/>
              </a:ext>
            </a:extLst>
          </p:cNvPr>
          <p:cNvSpPr txBox="1"/>
          <p:nvPr/>
        </p:nvSpPr>
        <p:spPr>
          <a:xfrm>
            <a:off x="1778466" y="3776670"/>
            <a:ext cx="9001388" cy="369332"/>
          </a:xfrm>
          <a:prstGeom prst="rect">
            <a:avLst/>
          </a:prstGeom>
          <a:noFill/>
        </p:spPr>
        <p:txBody>
          <a:bodyPr wrap="square" rtlCol="0">
            <a:spAutoFit/>
          </a:bodyPr>
          <a:lstStyle/>
          <a:p>
            <a:r>
              <a:rPr lang="sv-SE" dirty="0">
                <a:latin typeface="Helvetica" panose="020B0604020202020204" pitchFamily="34" charset="0"/>
                <a:cs typeface="Helvetica" panose="020B0604020202020204" pitchFamily="34" charset="0"/>
              </a:rPr>
              <a:t>Kom igång   </a:t>
            </a:r>
            <a:r>
              <a:rPr lang="sv-SE">
                <a:latin typeface="Helvetica" panose="020B0604020202020204" pitchFamily="34" charset="0"/>
                <a:cs typeface="Helvetica" panose="020B0604020202020204" pitchFamily="34" charset="0"/>
              </a:rPr>
              <a:t>	 </a:t>
            </a:r>
            <a:r>
              <a:rPr lang="sv-SE" dirty="0">
                <a:latin typeface="Helvetica" panose="020B0604020202020204" pitchFamily="34" charset="0"/>
                <a:cs typeface="Helvetica" panose="020B0604020202020204" pitchFamily="34" charset="0"/>
              </a:rPr>
              <a:t>Testa din idé	       Skriv ansökan	Dags för beslut</a:t>
            </a:r>
          </a:p>
        </p:txBody>
      </p:sp>
      <p:pic>
        <p:nvPicPr>
          <p:cNvPr id="2" name="Platshållare för innehåll 4">
            <a:extLst>
              <a:ext uri="{FF2B5EF4-FFF2-40B4-BE49-F238E27FC236}">
                <a16:creationId xmlns:a16="http://schemas.microsoft.com/office/drawing/2014/main" id="{78E84F87-624D-DCB4-0412-EB3B139D6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9960" y="5553888"/>
            <a:ext cx="2675862" cy="1325563"/>
          </a:xfrm>
          <a:prstGeom prst="rect">
            <a:avLst/>
          </a:prstGeom>
        </p:spPr>
      </p:pic>
      <p:pic>
        <p:nvPicPr>
          <p:cNvPr id="13" name="Bildobjekt 12" descr="En bild som visar flagga, symbol, text, Teckensnitt&#10;&#10;Automatiskt genererad beskrivning">
            <a:extLst>
              <a:ext uri="{FF2B5EF4-FFF2-40B4-BE49-F238E27FC236}">
                <a16:creationId xmlns:a16="http://schemas.microsoft.com/office/drawing/2014/main" id="{D632BE49-6BD4-1B88-7F0A-D0FFF8E478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8794" y="5537093"/>
            <a:ext cx="1386843" cy="1405131"/>
          </a:xfrm>
          <a:prstGeom prst="rect">
            <a:avLst/>
          </a:prstGeom>
        </p:spPr>
      </p:pic>
      <p:sp>
        <p:nvSpPr>
          <p:cNvPr id="3" name="textruta 2">
            <a:extLst>
              <a:ext uri="{FF2B5EF4-FFF2-40B4-BE49-F238E27FC236}">
                <a16:creationId xmlns:a16="http://schemas.microsoft.com/office/drawing/2014/main" id="{7C197C58-0B00-16BE-534A-E75B817ED4ED}"/>
              </a:ext>
            </a:extLst>
          </p:cNvPr>
          <p:cNvSpPr txBox="1"/>
          <p:nvPr/>
        </p:nvSpPr>
        <p:spPr>
          <a:xfrm>
            <a:off x="4368800" y="4726536"/>
            <a:ext cx="4356100" cy="338554"/>
          </a:xfrm>
          <a:prstGeom prst="rect">
            <a:avLst/>
          </a:prstGeom>
          <a:noFill/>
        </p:spPr>
        <p:txBody>
          <a:bodyPr wrap="square" rtlCol="0">
            <a:spAutoFit/>
          </a:bodyPr>
          <a:lstStyle/>
          <a:p>
            <a:r>
              <a:rPr lang="sv-SE" sz="1600" b="1">
                <a:latin typeface="Helvetica" panose="020B0604020202020204" pitchFamily="34" charset="0"/>
                <a:cs typeface="Helvetica" panose="020B0604020202020204" pitchFamily="34" charset="0"/>
              </a:rPr>
              <a:t>Genomförandekapacitet?</a:t>
            </a:r>
          </a:p>
        </p:txBody>
      </p:sp>
    </p:spTree>
    <p:extLst>
      <p:ext uri="{BB962C8B-B14F-4D97-AF65-F5344CB8AC3E}">
        <p14:creationId xmlns:p14="http://schemas.microsoft.com/office/powerpoint/2010/main" val="163293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4D757-01DD-4CB4-8767-7F9695813873}"/>
              </a:ext>
            </a:extLst>
          </p:cNvPr>
          <p:cNvSpPr>
            <a:spLocks noGrp="1"/>
          </p:cNvSpPr>
          <p:nvPr>
            <p:ph type="ctrTitle"/>
          </p:nvPr>
        </p:nvSpPr>
        <p:spPr>
          <a:xfrm>
            <a:off x="1308100" y="689265"/>
            <a:ext cx="6360367" cy="568017"/>
          </a:xfrm>
        </p:spPr>
        <p:txBody>
          <a:bodyPr>
            <a:normAutofit/>
          </a:bodyPr>
          <a:lstStyle/>
          <a:p>
            <a:pPr algn="l"/>
            <a:r>
              <a:rPr lang="sv-SE" sz="2400">
                <a:latin typeface="OSWALD" pitchFamily="2" charset="0"/>
                <a:cs typeface="Helvetica" panose="020B0604020202020204" pitchFamily="34" charset="0"/>
              </a:rPr>
              <a:t>Delprojekt </a:t>
            </a:r>
          </a:p>
        </p:txBody>
      </p:sp>
      <p:sp>
        <p:nvSpPr>
          <p:cNvPr id="3" name="Underrubrik 2">
            <a:extLst>
              <a:ext uri="{FF2B5EF4-FFF2-40B4-BE49-F238E27FC236}">
                <a16:creationId xmlns:a16="http://schemas.microsoft.com/office/drawing/2014/main" id="{6F1AABD0-C78D-4723-82D8-6A358ED9A8B0}"/>
              </a:ext>
            </a:extLst>
          </p:cNvPr>
          <p:cNvSpPr>
            <a:spLocks noGrp="1"/>
          </p:cNvSpPr>
          <p:nvPr>
            <p:ph type="subTitle" idx="1"/>
          </p:nvPr>
        </p:nvSpPr>
        <p:spPr>
          <a:xfrm>
            <a:off x="1193800" y="1438355"/>
            <a:ext cx="8450510" cy="4360300"/>
          </a:xfrm>
        </p:spPr>
        <p:txBody>
          <a:bodyPr>
            <a:normAutofit/>
          </a:bodyPr>
          <a:lstStyle/>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r>
              <a:rPr lang="sv-SE" sz="1600">
                <a:latin typeface="Roboto" panose="02000000000000000000" pitchFamily="2" charset="0"/>
                <a:ea typeface="Roboto" panose="02000000000000000000" pitchFamily="2" charset="0"/>
                <a:cs typeface="Roboto" panose="02000000000000000000" pitchFamily="2" charset="0"/>
              </a:rPr>
              <a:t>                 Digitalisering	           Besöksnäring</a:t>
            </a: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endParaRPr lang="sv-SE" sz="1600">
              <a:latin typeface="Roboto" panose="02000000000000000000" pitchFamily="2" charset="0"/>
              <a:ea typeface="Roboto" panose="02000000000000000000" pitchFamily="2" charset="0"/>
              <a:cs typeface="Roboto" panose="02000000000000000000" pitchFamily="2" charset="0"/>
            </a:endParaRPr>
          </a:p>
          <a:p>
            <a:pPr algn="l"/>
            <a:r>
              <a:rPr lang="sv-SE" sz="1600">
                <a:latin typeface="Roboto" panose="02000000000000000000" pitchFamily="2" charset="0"/>
                <a:ea typeface="Roboto" panose="02000000000000000000" pitchFamily="2" charset="0"/>
                <a:cs typeface="Roboto" panose="02000000000000000000" pitchFamily="2" charset="0"/>
              </a:rPr>
              <a:t>Nya fritids- och kulturaktiviteter     Kompetensutveckling		</a:t>
            </a:r>
          </a:p>
        </p:txBody>
      </p:sp>
      <p:pic>
        <p:nvPicPr>
          <p:cNvPr id="7" name="Bildobjekt 6" descr="En bild som visar Grafik, logotyp, grafisk design, symbol&#10;&#10;Automatiskt genererad beskrivning">
            <a:extLst>
              <a:ext uri="{FF2B5EF4-FFF2-40B4-BE49-F238E27FC236}">
                <a16:creationId xmlns:a16="http://schemas.microsoft.com/office/drawing/2014/main" id="{247378D6-0544-4B80-AAEF-C04FC4E56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770" y="1662548"/>
            <a:ext cx="1256727" cy="1022276"/>
          </a:xfrm>
          <a:prstGeom prst="rect">
            <a:avLst/>
          </a:prstGeom>
        </p:spPr>
      </p:pic>
      <p:pic>
        <p:nvPicPr>
          <p:cNvPr id="9" name="Bildobjekt 8" descr="En bild som visar clipart, tecknad serie, design, illustration&#10;&#10;Automatiskt genererad beskrivning">
            <a:extLst>
              <a:ext uri="{FF2B5EF4-FFF2-40B4-BE49-F238E27FC236}">
                <a16:creationId xmlns:a16="http://schemas.microsoft.com/office/drawing/2014/main" id="{5FAC4D78-AF2E-41AE-BCDF-9783B3540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890" y="1648254"/>
            <a:ext cx="1470492" cy="1028310"/>
          </a:xfrm>
          <a:prstGeom prst="rect">
            <a:avLst/>
          </a:prstGeom>
        </p:spPr>
      </p:pic>
      <p:pic>
        <p:nvPicPr>
          <p:cNvPr id="15" name="Bildobjekt 14" descr="En bild som visar Grafik, clipart, grafisk design, Teckensnitt&#10;&#10;Automatiskt genererad beskrivning">
            <a:extLst>
              <a:ext uri="{FF2B5EF4-FFF2-40B4-BE49-F238E27FC236}">
                <a16:creationId xmlns:a16="http://schemas.microsoft.com/office/drawing/2014/main" id="{8062F42A-8F6B-4E50-BC18-6163BC8D9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637" y="3714760"/>
            <a:ext cx="1297239" cy="1036929"/>
          </a:xfrm>
          <a:prstGeom prst="rect">
            <a:avLst/>
          </a:prstGeom>
        </p:spPr>
      </p:pic>
      <p:pic>
        <p:nvPicPr>
          <p:cNvPr id="17" name="Bildobjekt 16" descr="En bild som visar clipart, Grafik, grafisk design, symbol&#10;&#10;Automatiskt genererad beskrivning">
            <a:extLst>
              <a:ext uri="{FF2B5EF4-FFF2-40B4-BE49-F238E27FC236}">
                <a16:creationId xmlns:a16="http://schemas.microsoft.com/office/drawing/2014/main" id="{8E1A9FBB-EEFB-4FC5-B7F4-DB7AC7101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2005" y="3672533"/>
            <a:ext cx="1214492" cy="1087785"/>
          </a:xfrm>
          <a:prstGeom prst="rect">
            <a:avLst/>
          </a:prstGeom>
        </p:spPr>
      </p:pic>
      <p:pic>
        <p:nvPicPr>
          <p:cNvPr id="4" name="Bildobjekt 3" descr="En bild som visar clipart, tecknad serie, illustration, design&#10;&#10;Automatiskt genererad beskrivning">
            <a:extLst>
              <a:ext uri="{FF2B5EF4-FFF2-40B4-BE49-F238E27FC236}">
                <a16:creationId xmlns:a16="http://schemas.microsoft.com/office/drawing/2014/main" id="{E31198F0-C3BC-8A3E-CC62-030B8DD160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6862" y="1797627"/>
            <a:ext cx="3553382" cy="3202998"/>
          </a:xfrm>
          <a:prstGeom prst="rect">
            <a:avLst/>
          </a:prstGeom>
        </p:spPr>
      </p:pic>
      <p:pic>
        <p:nvPicPr>
          <p:cNvPr id="5" name="Platshållare för innehåll 4">
            <a:extLst>
              <a:ext uri="{FF2B5EF4-FFF2-40B4-BE49-F238E27FC236}">
                <a16:creationId xmlns:a16="http://schemas.microsoft.com/office/drawing/2014/main" id="{72A6218C-F5FD-B460-FCCA-841D04C023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5200" y="5832707"/>
            <a:ext cx="2113022" cy="1046744"/>
          </a:xfrm>
          <a:prstGeom prst="rect">
            <a:avLst/>
          </a:prstGeom>
        </p:spPr>
      </p:pic>
      <p:pic>
        <p:nvPicPr>
          <p:cNvPr id="8" name="Bildobjekt 7" descr="En bild som visar flagga, symbol, text, Teckensnitt&#10;&#10;Automatiskt genererad beskrivning">
            <a:extLst>
              <a:ext uri="{FF2B5EF4-FFF2-40B4-BE49-F238E27FC236}">
                <a16:creationId xmlns:a16="http://schemas.microsoft.com/office/drawing/2014/main" id="{12BCC25E-22EF-349D-432C-CB8E378463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2800" y="5794449"/>
            <a:ext cx="1132837" cy="1147775"/>
          </a:xfrm>
          <a:prstGeom prst="rect">
            <a:avLst/>
          </a:prstGeom>
        </p:spPr>
      </p:pic>
    </p:spTree>
    <p:extLst>
      <p:ext uri="{BB962C8B-B14F-4D97-AF65-F5344CB8AC3E}">
        <p14:creationId xmlns:p14="http://schemas.microsoft.com/office/powerpoint/2010/main" val="189412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807702" y="147660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EA4D757-01DD-4CB4-8767-7F9695813873}"/>
              </a:ext>
            </a:extLst>
          </p:cNvPr>
          <p:cNvSpPr>
            <a:spLocks noGrp="1"/>
          </p:cNvSpPr>
          <p:nvPr>
            <p:ph type="ctrTitle"/>
          </p:nvPr>
        </p:nvSpPr>
        <p:spPr>
          <a:xfrm>
            <a:off x="638881" y="191548"/>
            <a:ext cx="10909640" cy="1249394"/>
          </a:xfrm>
        </p:spPr>
        <p:txBody>
          <a:bodyPr anchor="ctr">
            <a:normAutofit/>
          </a:bodyPr>
          <a:lstStyle/>
          <a:p>
            <a:r>
              <a:rPr lang="sv-SE" sz="6600" dirty="0">
                <a:latin typeface="OSWALD" pitchFamily="2" charset="0"/>
                <a:cs typeface="Helvetica" panose="020B0604020202020204" pitchFamily="34" charset="0"/>
              </a:rPr>
              <a:t>Tänk på…  </a:t>
            </a:r>
          </a:p>
        </p:txBody>
      </p:sp>
      <p:sp>
        <p:nvSpPr>
          <p:cNvPr id="11" name="textruta 10">
            <a:extLst>
              <a:ext uri="{FF2B5EF4-FFF2-40B4-BE49-F238E27FC236}">
                <a16:creationId xmlns:a16="http://schemas.microsoft.com/office/drawing/2014/main" id="{FB71FC38-BB71-1FA7-D60D-3A4A0E3A191D}"/>
              </a:ext>
            </a:extLst>
          </p:cNvPr>
          <p:cNvSpPr txBox="1"/>
          <p:nvPr/>
        </p:nvSpPr>
        <p:spPr>
          <a:xfrm>
            <a:off x="1158949" y="1782542"/>
            <a:ext cx="10632558" cy="3785652"/>
          </a:xfrm>
          <a:prstGeom prst="rect">
            <a:avLst/>
          </a:prstGeom>
          <a:noFill/>
        </p:spPr>
        <p:txBody>
          <a:bodyPr wrap="square" rtlCol="0">
            <a:spAutoFit/>
          </a:bodyPr>
          <a:lstStyle/>
          <a:p>
            <a:pPr marL="342900" indent="-342900" algn="l">
              <a:buFont typeface="Arial" panose="020B0604020202020204" pitchFamily="34" charset="0"/>
              <a:buChar char="•"/>
            </a:pPr>
            <a:r>
              <a:rPr lang="sv-SE" sz="2400" b="0" i="0" u="none" strike="noStrike" baseline="0" dirty="0">
                <a:latin typeface="CIDFont+F2"/>
              </a:rPr>
              <a:t>Ha tålamod – det tar tid att söka projektstöd</a:t>
            </a:r>
          </a:p>
          <a:p>
            <a:pPr marL="342900" indent="-342900" algn="l">
              <a:buFont typeface="Arial" panose="020B0604020202020204" pitchFamily="34" charset="0"/>
              <a:buChar char="•"/>
            </a:pPr>
            <a:r>
              <a:rPr lang="sv-SE" sz="2400" b="0" i="0" u="none" strike="noStrike" baseline="0" dirty="0">
                <a:latin typeface="CIDFont+F2"/>
              </a:rPr>
              <a:t>Bilda en arbetsgrupp/skrivargrupp</a:t>
            </a:r>
          </a:p>
          <a:p>
            <a:pPr marL="800100" lvl="1" indent="-342900">
              <a:buFont typeface="Wingdings" panose="05000000000000000000" pitchFamily="2" charset="2"/>
              <a:buChar char="Ø"/>
            </a:pPr>
            <a:r>
              <a:rPr lang="sv-SE" sz="2400" b="0" i="0" u="none" strike="noStrike" baseline="0" dirty="0">
                <a:latin typeface="CIDFont+F2"/>
              </a:rPr>
              <a:t>fråga; vad vill vi göra, för vem, varför?</a:t>
            </a:r>
          </a:p>
          <a:p>
            <a:pPr marL="342900" indent="-342900" algn="l">
              <a:buFont typeface="Arial" panose="020B0604020202020204" pitchFamily="34" charset="0"/>
              <a:buChar char="•"/>
            </a:pPr>
            <a:r>
              <a:rPr lang="sv-SE" sz="2400" b="0" i="0" u="none" strike="noStrike" baseline="0" dirty="0">
                <a:latin typeface="CIDFont+F2"/>
              </a:rPr>
              <a:t>Kolla av om idén ”platsar”, ring, maila eller via hemsidan – sen ”intresseväckare”</a:t>
            </a:r>
          </a:p>
          <a:p>
            <a:pPr marL="342900" indent="-342900" algn="l">
              <a:buFont typeface="Arial" panose="020B0604020202020204" pitchFamily="34" charset="0"/>
              <a:buChar char="•"/>
            </a:pPr>
            <a:r>
              <a:rPr lang="sv-SE" sz="2400" b="0" i="0" u="none" strike="noStrike" baseline="0" dirty="0">
                <a:latin typeface="CIDFont+F2"/>
              </a:rPr>
              <a:t>Olika roller i projektgruppen;</a:t>
            </a:r>
          </a:p>
          <a:p>
            <a:pPr marL="800100" lvl="1" indent="-342900">
              <a:buFont typeface="Wingdings" panose="05000000000000000000" pitchFamily="2" charset="2"/>
              <a:buChar char="Ø"/>
            </a:pPr>
            <a:r>
              <a:rPr lang="sv-SE" sz="2400" b="0" i="0" u="none" strike="noStrike" baseline="0" dirty="0">
                <a:latin typeface="CIDFont+F2"/>
              </a:rPr>
              <a:t>Vem ska vara projektledare?</a:t>
            </a:r>
          </a:p>
          <a:p>
            <a:pPr marL="800100" lvl="1" indent="-342900">
              <a:buFont typeface="Wingdings" panose="05000000000000000000" pitchFamily="2" charset="2"/>
              <a:buChar char="Ø"/>
            </a:pPr>
            <a:r>
              <a:rPr lang="sv-SE" sz="2400" dirty="0">
                <a:latin typeface="CIDFont+F2"/>
              </a:rPr>
              <a:t>Vem redovisar – egna kassören eller köpa in tjänsten?</a:t>
            </a:r>
          </a:p>
          <a:p>
            <a:pPr marL="342900" indent="-342900">
              <a:buFont typeface="Arial" panose="020B0604020202020204" pitchFamily="34" charset="0"/>
              <a:buChar char="•"/>
            </a:pPr>
            <a:r>
              <a:rPr lang="sv-SE" sz="2400" dirty="0">
                <a:latin typeface="CIDFont+F2"/>
              </a:rPr>
              <a:t>Beroende på projektvolym – tänk på er kassalikviditet</a:t>
            </a:r>
          </a:p>
          <a:p>
            <a:pPr marL="342900" indent="-342900" algn="l">
              <a:buFont typeface="Arial" panose="020B0604020202020204" pitchFamily="34" charset="0"/>
              <a:buChar char="•"/>
            </a:pPr>
            <a:r>
              <a:rPr lang="sv-SE" sz="2400" dirty="0">
                <a:latin typeface="CIDFont+F2"/>
              </a:rPr>
              <a:t>Viktigt! Ordning och reda på papper – håll koll på viktiga datum!</a:t>
            </a:r>
          </a:p>
          <a:p>
            <a:pPr marL="342900" indent="-342900" algn="l">
              <a:buFont typeface="Arial" panose="020B0604020202020204" pitchFamily="34" charset="0"/>
              <a:buChar char="•"/>
            </a:pPr>
            <a:r>
              <a:rPr lang="sv-SE" sz="2400" dirty="0">
                <a:latin typeface="CIDFont+F2"/>
              </a:rPr>
              <a:t>Särredovisa – det krävs en tydlig ”separat” redovisning i bokföringen</a:t>
            </a:r>
          </a:p>
        </p:txBody>
      </p:sp>
      <p:pic>
        <p:nvPicPr>
          <p:cNvPr id="3" name="Platshållare för innehåll 4">
            <a:extLst>
              <a:ext uri="{FF2B5EF4-FFF2-40B4-BE49-F238E27FC236}">
                <a16:creationId xmlns:a16="http://schemas.microsoft.com/office/drawing/2014/main" id="{EAE78F7B-B9D9-0589-3367-0D7EA1BE2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200" y="5832707"/>
            <a:ext cx="2113022" cy="1046744"/>
          </a:xfrm>
          <a:prstGeom prst="rect">
            <a:avLst/>
          </a:prstGeom>
        </p:spPr>
      </p:pic>
      <p:pic>
        <p:nvPicPr>
          <p:cNvPr id="4" name="Bildobjekt 3" descr="En bild som visar flagga, symbol, text, Teckensnitt&#10;&#10;Automatiskt genererad beskrivning">
            <a:extLst>
              <a:ext uri="{FF2B5EF4-FFF2-40B4-BE49-F238E27FC236}">
                <a16:creationId xmlns:a16="http://schemas.microsoft.com/office/drawing/2014/main" id="{15985D85-740B-5539-A6C0-38026A267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0" y="5794449"/>
            <a:ext cx="1132837" cy="1147775"/>
          </a:xfrm>
          <a:prstGeom prst="rect">
            <a:avLst/>
          </a:prstGeom>
        </p:spPr>
      </p:pic>
    </p:spTree>
    <p:extLst>
      <p:ext uri="{BB962C8B-B14F-4D97-AF65-F5344CB8AC3E}">
        <p14:creationId xmlns:p14="http://schemas.microsoft.com/office/powerpoint/2010/main" val="1138989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3fc7d5-dfb7-40fa-b363-d78a212a74c9">
      <Terms xmlns="http://schemas.microsoft.com/office/infopath/2007/PartnerControls"/>
    </lcf76f155ced4ddcb4097134ff3c332f>
    <TaxCatchAll xmlns="a7d9e102-149a-4974-884f-79444acb87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3732EAE0211CF4E8CF3EA465F3AD81E" ma:contentTypeVersion="18" ma:contentTypeDescription="Skapa ett nytt dokument." ma:contentTypeScope="" ma:versionID="6f26176e0a11942995b95535d1c95993">
  <xsd:schema xmlns:xsd="http://www.w3.org/2001/XMLSchema" xmlns:xs="http://www.w3.org/2001/XMLSchema" xmlns:p="http://schemas.microsoft.com/office/2006/metadata/properties" xmlns:ns2="553fc7d5-dfb7-40fa-b363-d78a212a74c9" xmlns:ns3="b8cbf1d7-5f7c-4a22-b86d-f4f9e4ca8a3e" xmlns:ns4="a7d9e102-149a-4974-884f-79444acb8752" targetNamespace="http://schemas.microsoft.com/office/2006/metadata/properties" ma:root="true" ma:fieldsID="4f2e9e50d2981d0220b5be45b35933a7" ns2:_="" ns3:_="" ns4:_="">
    <xsd:import namespace="553fc7d5-dfb7-40fa-b363-d78a212a74c9"/>
    <xsd:import namespace="b8cbf1d7-5f7c-4a22-b86d-f4f9e4ca8a3e"/>
    <xsd:import namespace="a7d9e102-149a-4974-884f-79444acb875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fc7d5-dfb7-40fa-b363-d78a212a74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8e0d3044-ff1e-4401-87f7-ae170715f67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cbf1d7-5f7c-4a22-b86d-f4f9e4ca8a3e"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d9e102-149a-4974-884f-79444acb875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e8fc77c-d0bf-4a08-add6-6b1687505bcb}" ma:internalName="TaxCatchAll" ma:showField="CatchAllData" ma:web="b8cbf1d7-5f7c-4a22-b86d-f4f9e4ca8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0010F7-AD8F-4FBC-A973-B4D04930A768}">
  <ds:schemaRefs>
    <ds:schemaRef ds:uri="http://schemas.microsoft.com/sharepoint/v3/contenttype/forms"/>
  </ds:schemaRefs>
</ds:datastoreItem>
</file>

<file path=customXml/itemProps2.xml><?xml version="1.0" encoding="utf-8"?>
<ds:datastoreItem xmlns:ds="http://schemas.openxmlformats.org/officeDocument/2006/customXml" ds:itemID="{66C24902-2B21-45E8-96D0-70D6C7A65F0D}">
  <ds:schemaRefs>
    <ds:schemaRef ds:uri="553fc7d5-dfb7-40fa-b363-d78a212a74c9"/>
    <ds:schemaRef ds:uri="a7d9e102-149a-4974-884f-79444acb875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ACB0A0-3A9B-4127-B963-19A1E7E7B1D7}">
  <ds:schemaRefs>
    <ds:schemaRef ds:uri="553fc7d5-dfb7-40fa-b363-d78a212a74c9"/>
    <ds:schemaRef ds:uri="a7d9e102-149a-4974-884f-79444acb8752"/>
    <ds:schemaRef ds:uri="b8cbf1d7-5f7c-4a22-b86d-f4f9e4ca8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8fe568f-8913-434e-b188-f51ee8e134bd}" enabled="1" method="Standard" siteId="{4eb1b07d-494e-40fa-b5ea-e09bcb651343}" removed="0"/>
</clbl:labelList>
</file>

<file path=docProps/app.xml><?xml version="1.0" encoding="utf-8"?>
<Properties xmlns="http://schemas.openxmlformats.org/officeDocument/2006/extended-properties" xmlns:vt="http://schemas.openxmlformats.org/officeDocument/2006/docPropsVTypes">
  <TotalTime>0</TotalTime>
  <Words>599</Words>
  <Application>Microsoft Office PowerPoint</Application>
  <PresentationFormat>Bredbild</PresentationFormat>
  <Paragraphs>148</Paragraphs>
  <Slides>11</Slides>
  <Notes>7</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11</vt:i4>
      </vt:variant>
    </vt:vector>
  </HeadingPairs>
  <TitlesOfParts>
    <vt:vector size="26" baseType="lpstr">
      <vt:lpstr>Arial</vt:lpstr>
      <vt:lpstr>Calibri</vt:lpstr>
      <vt:lpstr>Calibri Light</vt:lpstr>
      <vt:lpstr>CIDFont+F2</vt:lpstr>
      <vt:lpstr>Dancing script</vt:lpstr>
      <vt:lpstr>Google Sans</vt:lpstr>
      <vt:lpstr>Helvetica</vt:lpstr>
      <vt:lpstr>Helvetica Neue</vt:lpstr>
      <vt:lpstr>OSWALD</vt:lpstr>
      <vt:lpstr>OSWALD</vt:lpstr>
      <vt:lpstr>Oswald Medium</vt:lpstr>
      <vt:lpstr>Roboto</vt:lpstr>
      <vt:lpstr>Times New Roman</vt:lpstr>
      <vt:lpstr>Wingdings</vt:lpstr>
      <vt:lpstr>Office-tema</vt:lpstr>
      <vt:lpstr>PowerPoint-presentation</vt:lpstr>
      <vt:lpstr>Film från Leader Sverige:</vt:lpstr>
      <vt:lpstr>PowerPoint-presentation</vt:lpstr>
      <vt:lpstr>PowerPoint-presentation</vt:lpstr>
      <vt:lpstr>PowerPoint-presentation</vt:lpstr>
      <vt:lpstr>Våra mål och insatsområden</vt:lpstr>
      <vt:lpstr>PowerPoint-presentation</vt:lpstr>
      <vt:lpstr>Delprojekt </vt:lpstr>
      <vt:lpstr>Tänk på…  </vt:lpstr>
      <vt:lpstr>PowerPoint-presentation</vt:lpstr>
      <vt:lpstr>Kontakt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Karolina Neary</dc:creator>
  <cp:lastModifiedBy>Annika Leander</cp:lastModifiedBy>
  <cp:revision>1</cp:revision>
  <dcterms:created xsi:type="dcterms:W3CDTF">2023-05-10T09:40:29Z</dcterms:created>
  <dcterms:modified xsi:type="dcterms:W3CDTF">2024-03-19T11:13:07Z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0x01010083732EAE0211CF4E8CF3EA465F3AD81E</vt:lpwstr>
  </property>
  <property fmtid="{D5CDD505-2E9C-101B-9397-08002B2CF9AE}" pid="3" name="MediaServiceImageTags">
    <vt:lpwstr/>
  </property>
</Properties>
</file>